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media/image20.jpg" ContentType="image/jp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81" r:id="rId6"/>
    <p:sldMasterId id="2147483691" r:id="rId7"/>
  </p:sldMasterIdLst>
  <p:notesMasterIdLst>
    <p:notesMasterId r:id="rId48"/>
  </p:notesMasterIdLst>
  <p:handoutMasterIdLst>
    <p:handoutMasterId r:id="rId49"/>
  </p:handoutMasterIdLst>
  <p:sldIdLst>
    <p:sldId id="306" r:id="rId8"/>
    <p:sldId id="1043" r:id="rId9"/>
    <p:sldId id="300" r:id="rId10"/>
    <p:sldId id="2147482645" r:id="rId11"/>
    <p:sldId id="311" r:id="rId12"/>
    <p:sldId id="301" r:id="rId13"/>
    <p:sldId id="312" r:id="rId14"/>
    <p:sldId id="427" r:id="rId15"/>
    <p:sldId id="432" r:id="rId16"/>
    <p:sldId id="320" r:id="rId17"/>
    <p:sldId id="428" r:id="rId18"/>
    <p:sldId id="1042" r:id="rId19"/>
    <p:sldId id="328" r:id="rId20"/>
    <p:sldId id="336" r:id="rId21"/>
    <p:sldId id="321" r:id="rId22"/>
    <p:sldId id="1030" r:id="rId23"/>
    <p:sldId id="433" r:id="rId24"/>
    <p:sldId id="1031" r:id="rId25"/>
    <p:sldId id="351" r:id="rId26"/>
    <p:sldId id="308" r:id="rId27"/>
    <p:sldId id="2147482640" r:id="rId28"/>
    <p:sldId id="2147482651" r:id="rId29"/>
    <p:sldId id="2147482652" r:id="rId30"/>
    <p:sldId id="2147482647" r:id="rId31"/>
    <p:sldId id="2147482649" r:id="rId32"/>
    <p:sldId id="1034" r:id="rId33"/>
    <p:sldId id="1035" r:id="rId34"/>
    <p:sldId id="1036" r:id="rId35"/>
    <p:sldId id="338" r:id="rId36"/>
    <p:sldId id="330" r:id="rId37"/>
    <p:sldId id="339" r:id="rId38"/>
    <p:sldId id="340" r:id="rId39"/>
    <p:sldId id="1032" r:id="rId40"/>
    <p:sldId id="1037" r:id="rId41"/>
    <p:sldId id="1038" r:id="rId42"/>
    <p:sldId id="1027" r:id="rId43"/>
    <p:sldId id="348" r:id="rId44"/>
    <p:sldId id="1039" r:id="rId45"/>
    <p:sldId id="316" r:id="rId46"/>
    <p:sldId id="310" r:id="rId47"/>
  </p:sldIdLst>
  <p:sldSz cx="9144000" cy="5143500" type="screen16x9"/>
  <p:notesSz cx="7007225" cy="9293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5">
          <p15:clr>
            <a:srgbClr val="A4A3A4"/>
          </p15:clr>
        </p15:guide>
        <p15:guide id="2" pos="62">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585"/>
    <a:srgbClr val="99D156"/>
    <a:srgbClr val="4C9D2F"/>
    <a:srgbClr val="658D1B"/>
    <a:srgbClr val="54565B"/>
    <a:srgbClr val="312C2B"/>
    <a:srgbClr val="443D3E"/>
    <a:srgbClr val="249A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C60FA-B2C8-4DBB-A142-732EDDE829DE}" v="16" dt="2026-03-02T23:52:30.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4" autoAdjust="0"/>
    <p:restoredTop sz="95846" autoAdjust="0"/>
  </p:normalViewPr>
  <p:slideViewPr>
    <p:cSldViewPr snapToGrid="0" snapToObjects="1" showGuides="1">
      <p:cViewPr varScale="1">
        <p:scale>
          <a:sx n="104" d="100"/>
          <a:sy n="104" d="100"/>
        </p:scale>
        <p:origin x="1003" y="72"/>
      </p:cViewPr>
      <p:guideLst>
        <p:guide orient="horz" pos="3005"/>
        <p:guide pos="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756" y="-7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Austin" userId="ed765109-2205-4f53-a549-6575500e7528" providerId="ADAL" clId="{712FBA64-1ED3-48A8-8AA6-9EFD2BEEEA5A}"/>
    <pc:docChg chg="custSel addSld delSld modSld sldOrd">
      <pc:chgData name="Lisa Austin" userId="ed765109-2205-4f53-a549-6575500e7528" providerId="ADAL" clId="{712FBA64-1ED3-48A8-8AA6-9EFD2BEEEA5A}" dt="2026-03-03T00:06:15.170" v="450" actId="478"/>
      <pc:docMkLst>
        <pc:docMk/>
      </pc:docMkLst>
      <pc:sldChg chg="modSp mod">
        <pc:chgData name="Lisa Austin" userId="ed765109-2205-4f53-a549-6575500e7528" providerId="ADAL" clId="{712FBA64-1ED3-48A8-8AA6-9EFD2BEEEA5A}" dt="2026-03-02T23:54:10.173" v="355" actId="6549"/>
        <pc:sldMkLst>
          <pc:docMk/>
          <pc:sldMk cId="2080507071" sldId="301"/>
        </pc:sldMkLst>
        <pc:spChg chg="mod">
          <ac:chgData name="Lisa Austin" userId="ed765109-2205-4f53-a549-6575500e7528" providerId="ADAL" clId="{712FBA64-1ED3-48A8-8AA6-9EFD2BEEEA5A}" dt="2026-03-02T23:54:10.173" v="355" actId="6549"/>
          <ac:spMkLst>
            <pc:docMk/>
            <pc:sldMk cId="2080507071" sldId="301"/>
            <ac:spMk id="2" creationId="{00000000-0000-0000-0000-000000000000}"/>
          </ac:spMkLst>
        </pc:spChg>
      </pc:sldChg>
      <pc:sldChg chg="modSp add mod">
        <pc:chgData name="Lisa Austin" userId="ed765109-2205-4f53-a549-6575500e7528" providerId="ADAL" clId="{712FBA64-1ED3-48A8-8AA6-9EFD2BEEEA5A}" dt="2026-03-02T23:43:06.671" v="280" actId="1036"/>
        <pc:sldMkLst>
          <pc:docMk/>
          <pc:sldMk cId="2097297081" sldId="308"/>
        </pc:sldMkLst>
        <pc:spChg chg="mod">
          <ac:chgData name="Lisa Austin" userId="ed765109-2205-4f53-a549-6575500e7528" providerId="ADAL" clId="{712FBA64-1ED3-48A8-8AA6-9EFD2BEEEA5A}" dt="2026-03-02T23:43:06.671" v="280" actId="1036"/>
          <ac:spMkLst>
            <pc:docMk/>
            <pc:sldMk cId="2097297081" sldId="308"/>
            <ac:spMk id="9" creationId="{84013608-3CA3-8DE8-4708-E95031CCDA0A}"/>
          </ac:spMkLst>
        </pc:spChg>
      </pc:sldChg>
      <pc:sldChg chg="delSp modSp mod">
        <pc:chgData name="Lisa Austin" userId="ed765109-2205-4f53-a549-6575500e7528" providerId="ADAL" clId="{712FBA64-1ED3-48A8-8AA6-9EFD2BEEEA5A}" dt="2026-03-02T23:43:42.335" v="281" actId="13926"/>
        <pc:sldMkLst>
          <pc:docMk/>
          <pc:sldMk cId="1749851785" sldId="310"/>
        </pc:sldMkLst>
        <pc:spChg chg="mod">
          <ac:chgData name="Lisa Austin" userId="ed765109-2205-4f53-a549-6575500e7528" providerId="ADAL" clId="{712FBA64-1ED3-48A8-8AA6-9EFD2BEEEA5A}" dt="2026-03-02T23:43:42.335" v="281" actId="13926"/>
          <ac:spMkLst>
            <pc:docMk/>
            <pc:sldMk cId="1749851785" sldId="310"/>
            <ac:spMk id="2" creationId="{00000000-0000-0000-0000-000000000000}"/>
          </ac:spMkLst>
        </pc:spChg>
        <pc:spChg chg="del mod">
          <ac:chgData name="Lisa Austin" userId="ed765109-2205-4f53-a549-6575500e7528" providerId="ADAL" clId="{712FBA64-1ED3-48A8-8AA6-9EFD2BEEEA5A}" dt="2026-03-02T23:34:37.675" v="131"/>
          <ac:spMkLst>
            <pc:docMk/>
            <pc:sldMk cId="1749851785" sldId="310"/>
            <ac:spMk id="3" creationId="{00000000-0000-0000-0000-000000000000}"/>
          </ac:spMkLst>
        </pc:spChg>
      </pc:sldChg>
      <pc:sldChg chg="modSp mod">
        <pc:chgData name="Lisa Austin" userId="ed765109-2205-4f53-a549-6575500e7528" providerId="ADAL" clId="{712FBA64-1ED3-48A8-8AA6-9EFD2BEEEA5A}" dt="2026-03-02T23:41:54.626" v="269" actId="20577"/>
        <pc:sldMkLst>
          <pc:docMk/>
          <pc:sldMk cId="1097847007" sldId="311"/>
        </pc:sldMkLst>
        <pc:spChg chg="mod">
          <ac:chgData name="Lisa Austin" userId="ed765109-2205-4f53-a549-6575500e7528" providerId="ADAL" clId="{712FBA64-1ED3-48A8-8AA6-9EFD2BEEEA5A}" dt="2026-03-02T23:41:54.626" v="269" actId="20577"/>
          <ac:spMkLst>
            <pc:docMk/>
            <pc:sldMk cId="1097847007" sldId="311"/>
            <ac:spMk id="18" creationId="{00000000-0000-0000-0000-000000000000}"/>
          </ac:spMkLst>
        </pc:spChg>
      </pc:sldChg>
      <pc:sldChg chg="add">
        <pc:chgData name="Lisa Austin" userId="ed765109-2205-4f53-a549-6575500e7528" providerId="ADAL" clId="{712FBA64-1ED3-48A8-8AA6-9EFD2BEEEA5A}" dt="2026-03-02T23:52:30.296" v="314"/>
        <pc:sldMkLst>
          <pc:docMk/>
          <pc:sldMk cId="105745236" sldId="316"/>
        </pc:sldMkLst>
      </pc:sldChg>
      <pc:sldChg chg="modSp del mod ord">
        <pc:chgData name="Lisa Austin" userId="ed765109-2205-4f53-a549-6575500e7528" providerId="ADAL" clId="{712FBA64-1ED3-48A8-8AA6-9EFD2BEEEA5A}" dt="2026-03-03T00:04:59.135" v="448" actId="2696"/>
        <pc:sldMkLst>
          <pc:docMk/>
          <pc:sldMk cId="2717035614" sldId="327"/>
        </pc:sldMkLst>
        <pc:spChg chg="mod">
          <ac:chgData name="Lisa Austin" userId="ed765109-2205-4f53-a549-6575500e7528" providerId="ADAL" clId="{712FBA64-1ED3-48A8-8AA6-9EFD2BEEEA5A}" dt="2026-03-03T00:02:49.924" v="437" actId="20577"/>
          <ac:spMkLst>
            <pc:docMk/>
            <pc:sldMk cId="2717035614" sldId="327"/>
            <ac:spMk id="2" creationId="{00000000-0000-0000-0000-000000000000}"/>
          </ac:spMkLst>
        </pc:spChg>
      </pc:sldChg>
      <pc:sldChg chg="modSp mod ord">
        <pc:chgData name="Lisa Austin" userId="ed765109-2205-4f53-a549-6575500e7528" providerId="ADAL" clId="{712FBA64-1ED3-48A8-8AA6-9EFD2BEEEA5A}" dt="2026-03-02T23:50:48.966" v="305"/>
        <pc:sldMkLst>
          <pc:docMk/>
          <pc:sldMk cId="3249599209" sldId="330"/>
        </pc:sldMkLst>
        <pc:spChg chg="mod">
          <ac:chgData name="Lisa Austin" userId="ed765109-2205-4f53-a549-6575500e7528" providerId="ADAL" clId="{712FBA64-1ED3-48A8-8AA6-9EFD2BEEEA5A}" dt="2026-03-02T23:47:35.154" v="294" actId="207"/>
          <ac:spMkLst>
            <pc:docMk/>
            <pc:sldMk cId="3249599209" sldId="330"/>
            <ac:spMk id="2" creationId="{1A339951-CD4C-4A65-AC45-BCC31FCF95A7}"/>
          </ac:spMkLst>
        </pc:spChg>
      </pc:sldChg>
      <pc:sldChg chg="modSp mod">
        <pc:chgData name="Lisa Austin" userId="ed765109-2205-4f53-a549-6575500e7528" providerId="ADAL" clId="{712FBA64-1ED3-48A8-8AA6-9EFD2BEEEA5A}" dt="2026-03-02T23:42:33.635" v="278" actId="20577"/>
        <pc:sldMkLst>
          <pc:docMk/>
          <pc:sldMk cId="2998606508" sldId="336"/>
        </pc:sldMkLst>
        <pc:spChg chg="mod">
          <ac:chgData name="Lisa Austin" userId="ed765109-2205-4f53-a549-6575500e7528" providerId="ADAL" clId="{712FBA64-1ED3-48A8-8AA6-9EFD2BEEEA5A}" dt="2026-03-02T23:42:33.635" v="278" actId="20577"/>
          <ac:spMkLst>
            <pc:docMk/>
            <pc:sldMk cId="2998606508" sldId="336"/>
            <ac:spMk id="3" creationId="{EDDB8EE1-6552-4149-AB43-097DEFD476AC}"/>
          </ac:spMkLst>
        </pc:spChg>
      </pc:sldChg>
      <pc:sldChg chg="ord">
        <pc:chgData name="Lisa Austin" userId="ed765109-2205-4f53-a549-6575500e7528" providerId="ADAL" clId="{712FBA64-1ED3-48A8-8AA6-9EFD2BEEEA5A}" dt="2026-03-02T23:50:38.737" v="301"/>
        <pc:sldMkLst>
          <pc:docMk/>
          <pc:sldMk cId="3501478762" sldId="338"/>
        </pc:sldMkLst>
      </pc:sldChg>
      <pc:sldChg chg="ord">
        <pc:chgData name="Lisa Austin" userId="ed765109-2205-4f53-a549-6575500e7528" providerId="ADAL" clId="{712FBA64-1ED3-48A8-8AA6-9EFD2BEEEA5A}" dt="2026-03-02T23:51:06.665" v="307"/>
        <pc:sldMkLst>
          <pc:docMk/>
          <pc:sldMk cId="1128885121" sldId="339"/>
        </pc:sldMkLst>
      </pc:sldChg>
      <pc:sldChg chg="ord">
        <pc:chgData name="Lisa Austin" userId="ed765109-2205-4f53-a549-6575500e7528" providerId="ADAL" clId="{712FBA64-1ED3-48A8-8AA6-9EFD2BEEEA5A}" dt="2026-03-02T23:51:31.628" v="313"/>
        <pc:sldMkLst>
          <pc:docMk/>
          <pc:sldMk cId="3233949409" sldId="340"/>
        </pc:sldMkLst>
      </pc:sldChg>
      <pc:sldChg chg="modSp add mod">
        <pc:chgData name="Lisa Austin" userId="ed765109-2205-4f53-a549-6575500e7528" providerId="ADAL" clId="{712FBA64-1ED3-48A8-8AA6-9EFD2BEEEA5A}" dt="2026-03-03T00:04:52.318" v="447" actId="20577"/>
        <pc:sldMkLst>
          <pc:docMk/>
          <pc:sldMk cId="2467177770" sldId="351"/>
        </pc:sldMkLst>
        <pc:spChg chg="mod">
          <ac:chgData name="Lisa Austin" userId="ed765109-2205-4f53-a549-6575500e7528" providerId="ADAL" clId="{712FBA64-1ED3-48A8-8AA6-9EFD2BEEEA5A}" dt="2026-03-03T00:04:52.318" v="447" actId="20577"/>
          <ac:spMkLst>
            <pc:docMk/>
            <pc:sldMk cId="2467177770" sldId="351"/>
            <ac:spMk id="2" creationId="{FB34AB19-6013-4227-A4D6-0B941323BD4C}"/>
          </ac:spMkLst>
        </pc:spChg>
      </pc:sldChg>
      <pc:sldChg chg="modSp mod">
        <pc:chgData name="Lisa Austin" userId="ed765109-2205-4f53-a549-6575500e7528" providerId="ADAL" clId="{712FBA64-1ED3-48A8-8AA6-9EFD2BEEEA5A}" dt="2026-03-02T23:42:47.379" v="279" actId="20577"/>
        <pc:sldMkLst>
          <pc:docMk/>
          <pc:sldMk cId="1705605645" sldId="433"/>
        </pc:sldMkLst>
        <pc:spChg chg="mod">
          <ac:chgData name="Lisa Austin" userId="ed765109-2205-4f53-a549-6575500e7528" providerId="ADAL" clId="{712FBA64-1ED3-48A8-8AA6-9EFD2BEEEA5A}" dt="2026-03-02T23:42:47.379" v="279" actId="20577"/>
          <ac:spMkLst>
            <pc:docMk/>
            <pc:sldMk cId="1705605645" sldId="433"/>
            <ac:spMk id="6" creationId="{00000000-0000-0000-0000-000000000000}"/>
          </ac:spMkLst>
        </pc:spChg>
      </pc:sldChg>
      <pc:sldChg chg="addSp delSp modSp mod">
        <pc:chgData name="Lisa Austin" userId="ed765109-2205-4f53-a549-6575500e7528" providerId="ADAL" clId="{712FBA64-1ED3-48A8-8AA6-9EFD2BEEEA5A}" dt="2026-03-02T23:29:57.544" v="68" actId="20577"/>
        <pc:sldMkLst>
          <pc:docMk/>
          <pc:sldMk cId="86815876" sldId="1027"/>
        </pc:sldMkLst>
        <pc:spChg chg="add mod">
          <ac:chgData name="Lisa Austin" userId="ed765109-2205-4f53-a549-6575500e7528" providerId="ADAL" clId="{712FBA64-1ED3-48A8-8AA6-9EFD2BEEEA5A}" dt="2026-03-02T23:28:44.013" v="52" actId="114"/>
          <ac:spMkLst>
            <pc:docMk/>
            <pc:sldMk cId="86815876" sldId="1027"/>
            <ac:spMk id="8" creationId="{C003605D-9349-BB4D-7F3C-D88A3069C6A7}"/>
          </ac:spMkLst>
        </pc:spChg>
        <pc:graphicFrameChg chg="modGraphic">
          <ac:chgData name="Lisa Austin" userId="ed765109-2205-4f53-a549-6575500e7528" providerId="ADAL" clId="{712FBA64-1ED3-48A8-8AA6-9EFD2BEEEA5A}" dt="2026-03-02T23:29:57.544" v="68" actId="20577"/>
          <ac:graphicFrameMkLst>
            <pc:docMk/>
            <pc:sldMk cId="86815876" sldId="1027"/>
            <ac:graphicFrameMk id="7" creationId="{7288C0E5-52C6-953F-1F39-E30AD400E7B2}"/>
          </ac:graphicFrameMkLst>
        </pc:graphicFrameChg>
        <pc:picChg chg="add mod">
          <ac:chgData name="Lisa Austin" userId="ed765109-2205-4f53-a549-6575500e7528" providerId="ADAL" clId="{712FBA64-1ED3-48A8-8AA6-9EFD2BEEEA5A}" dt="2026-03-02T23:26:50.370" v="34" actId="14100"/>
          <ac:picMkLst>
            <pc:docMk/>
            <pc:sldMk cId="86815876" sldId="1027"/>
            <ac:picMk id="3" creationId="{9741FBBC-0C37-60CD-96A8-228CF332E9A7}"/>
          </ac:picMkLst>
        </pc:picChg>
        <pc:picChg chg="del">
          <ac:chgData name="Lisa Austin" userId="ed765109-2205-4f53-a549-6575500e7528" providerId="ADAL" clId="{712FBA64-1ED3-48A8-8AA6-9EFD2BEEEA5A}" dt="2026-03-02T23:22:20.155" v="29" actId="478"/>
          <ac:picMkLst>
            <pc:docMk/>
            <pc:sldMk cId="86815876" sldId="1027"/>
            <ac:picMk id="6" creationId="{C5B4F7EF-C38A-4BCB-8F7B-92BC86341AF5}"/>
          </ac:picMkLst>
        </pc:picChg>
        <pc:picChg chg="del">
          <ac:chgData name="Lisa Austin" userId="ed765109-2205-4f53-a549-6575500e7528" providerId="ADAL" clId="{712FBA64-1ED3-48A8-8AA6-9EFD2BEEEA5A}" dt="2026-03-02T23:22:22.424" v="30" actId="478"/>
          <ac:picMkLst>
            <pc:docMk/>
            <pc:sldMk cId="86815876" sldId="1027"/>
            <ac:picMk id="9" creationId="{AF4D121E-234B-496A-847F-E87FEA240643}"/>
          </ac:picMkLst>
        </pc:picChg>
        <pc:picChg chg="del">
          <ac:chgData name="Lisa Austin" userId="ed765109-2205-4f53-a549-6575500e7528" providerId="ADAL" clId="{712FBA64-1ED3-48A8-8AA6-9EFD2BEEEA5A}" dt="2026-03-02T23:22:23.910" v="31" actId="478"/>
          <ac:picMkLst>
            <pc:docMk/>
            <pc:sldMk cId="86815876" sldId="1027"/>
            <ac:picMk id="13" creationId="{9A5C3427-57A7-4087-BA2F-D4FDD44B9E17}"/>
          </ac:picMkLst>
        </pc:picChg>
      </pc:sldChg>
      <pc:sldChg chg="modSp mod ord">
        <pc:chgData name="Lisa Austin" userId="ed765109-2205-4f53-a549-6575500e7528" providerId="ADAL" clId="{712FBA64-1ED3-48A8-8AA6-9EFD2BEEEA5A}" dt="2026-03-02T23:44:23.057" v="283"/>
        <pc:sldMkLst>
          <pc:docMk/>
          <pc:sldMk cId="3192788058" sldId="1031"/>
        </pc:sldMkLst>
        <pc:spChg chg="mod">
          <ac:chgData name="Lisa Austin" userId="ed765109-2205-4f53-a549-6575500e7528" providerId="ADAL" clId="{712FBA64-1ED3-48A8-8AA6-9EFD2BEEEA5A}" dt="2026-03-02T23:21:47.327" v="28" actId="20577"/>
          <ac:spMkLst>
            <pc:docMk/>
            <pc:sldMk cId="3192788058" sldId="1031"/>
            <ac:spMk id="3" creationId="{9458CFE5-2707-4362-923B-62F6DCB5961C}"/>
          </ac:spMkLst>
        </pc:spChg>
      </pc:sldChg>
      <pc:sldChg chg="modSp mod ord">
        <pc:chgData name="Lisa Austin" userId="ed765109-2205-4f53-a549-6575500e7528" providerId="ADAL" clId="{712FBA64-1ED3-48A8-8AA6-9EFD2BEEEA5A}" dt="2026-03-02T23:51:21.533" v="311"/>
        <pc:sldMkLst>
          <pc:docMk/>
          <pc:sldMk cId="1168667201" sldId="1032"/>
        </pc:sldMkLst>
        <pc:spChg chg="mod">
          <ac:chgData name="Lisa Austin" userId="ed765109-2205-4f53-a549-6575500e7528" providerId="ADAL" clId="{712FBA64-1ED3-48A8-8AA6-9EFD2BEEEA5A}" dt="2026-03-02T23:30:20.212" v="69" actId="33524"/>
          <ac:spMkLst>
            <pc:docMk/>
            <pc:sldMk cId="1168667201" sldId="1032"/>
            <ac:spMk id="6" creationId="{8ACAF33A-37E7-204F-63E6-60CEEABC9EB0}"/>
          </ac:spMkLst>
        </pc:spChg>
      </pc:sldChg>
      <pc:sldChg chg="modSp del mod">
        <pc:chgData name="Lisa Austin" userId="ed765109-2205-4f53-a549-6575500e7528" providerId="ADAL" clId="{712FBA64-1ED3-48A8-8AA6-9EFD2BEEEA5A}" dt="2026-03-02T23:50:13.671" v="298" actId="2696"/>
        <pc:sldMkLst>
          <pc:docMk/>
          <pc:sldMk cId="166951162" sldId="1033"/>
        </pc:sldMkLst>
      </pc:sldChg>
      <pc:sldChg chg="delSp modSp mod">
        <pc:chgData name="Lisa Austin" userId="ed765109-2205-4f53-a549-6575500e7528" providerId="ADAL" clId="{712FBA64-1ED3-48A8-8AA6-9EFD2BEEEA5A}" dt="2026-03-03T00:06:15.170" v="450" actId="478"/>
        <pc:sldMkLst>
          <pc:docMk/>
          <pc:sldMk cId="3873866213" sldId="1036"/>
        </pc:sldMkLst>
        <pc:spChg chg="del mod">
          <ac:chgData name="Lisa Austin" userId="ed765109-2205-4f53-a549-6575500e7528" providerId="ADAL" clId="{712FBA64-1ED3-48A8-8AA6-9EFD2BEEEA5A}" dt="2026-03-03T00:06:15.170" v="450" actId="478"/>
          <ac:spMkLst>
            <pc:docMk/>
            <pc:sldMk cId="3873866213" sldId="1036"/>
            <ac:spMk id="2" creationId="{00000000-0000-0000-0000-000000000000}"/>
          </ac:spMkLst>
        </pc:spChg>
      </pc:sldChg>
      <pc:sldChg chg="addSp delSp modSp mod">
        <pc:chgData name="Lisa Austin" userId="ed765109-2205-4f53-a549-6575500e7528" providerId="ADAL" clId="{712FBA64-1ED3-48A8-8AA6-9EFD2BEEEA5A}" dt="2026-03-02T23:53:09.008" v="315" actId="1076"/>
        <pc:sldMkLst>
          <pc:docMk/>
          <pc:sldMk cId="1889091541" sldId="1043"/>
        </pc:sldMkLst>
        <pc:spChg chg="mod">
          <ac:chgData name="Lisa Austin" userId="ed765109-2205-4f53-a549-6575500e7528" providerId="ADAL" clId="{712FBA64-1ED3-48A8-8AA6-9EFD2BEEEA5A}" dt="2026-03-02T23:39:38.451" v="230" actId="13926"/>
          <ac:spMkLst>
            <pc:docMk/>
            <pc:sldMk cId="1889091541" sldId="1043"/>
            <ac:spMk id="2" creationId="{752CD4D3-516D-FC51-3211-683DF48CA5CD}"/>
          </ac:spMkLst>
        </pc:spChg>
        <pc:spChg chg="mod">
          <ac:chgData name="Lisa Austin" userId="ed765109-2205-4f53-a549-6575500e7528" providerId="ADAL" clId="{712FBA64-1ED3-48A8-8AA6-9EFD2BEEEA5A}" dt="2026-03-02T23:40:00.156" v="237" actId="13926"/>
          <ac:spMkLst>
            <pc:docMk/>
            <pc:sldMk cId="1889091541" sldId="1043"/>
            <ac:spMk id="3" creationId="{021ADA6B-C2DC-68A7-4299-ED434CEBFEB8}"/>
          </ac:spMkLst>
        </pc:spChg>
        <pc:spChg chg="mod">
          <ac:chgData name="Lisa Austin" userId="ed765109-2205-4f53-a549-6575500e7528" providerId="ADAL" clId="{712FBA64-1ED3-48A8-8AA6-9EFD2BEEEA5A}" dt="2026-03-02T23:38:57.078" v="226" actId="13926"/>
          <ac:spMkLst>
            <pc:docMk/>
            <pc:sldMk cId="1889091541" sldId="1043"/>
            <ac:spMk id="6" creationId="{0D725DA4-CFA3-2CF9-7DE8-0CA44CA0AEA5}"/>
          </ac:spMkLst>
        </pc:spChg>
        <pc:spChg chg="add del mod">
          <ac:chgData name="Lisa Austin" userId="ed765109-2205-4f53-a549-6575500e7528" providerId="ADAL" clId="{712FBA64-1ED3-48A8-8AA6-9EFD2BEEEA5A}" dt="2026-03-02T23:41:16.651" v="243"/>
          <ac:spMkLst>
            <pc:docMk/>
            <pc:sldMk cId="1889091541" sldId="1043"/>
            <ac:spMk id="9" creationId="{1C1BABDD-0DAF-BAD8-0388-92439A3CD1E6}"/>
          </ac:spMkLst>
        </pc:spChg>
        <pc:picChg chg="add mod">
          <ac:chgData name="Lisa Austin" userId="ed765109-2205-4f53-a549-6575500e7528" providerId="ADAL" clId="{712FBA64-1ED3-48A8-8AA6-9EFD2BEEEA5A}" dt="2026-03-02T23:53:09.008" v="315" actId="1076"/>
          <ac:picMkLst>
            <pc:docMk/>
            <pc:sldMk cId="1889091541" sldId="1043"/>
            <ac:picMk id="8" creationId="{47FFE4ED-FC51-09B8-2A82-6498AE74E55E}"/>
          </ac:picMkLst>
        </pc:picChg>
      </pc:sldChg>
      <pc:sldChg chg="add">
        <pc:chgData name="Lisa Austin" userId="ed765109-2205-4f53-a549-6575500e7528" providerId="ADAL" clId="{712FBA64-1ED3-48A8-8AA6-9EFD2BEEEA5A}" dt="2026-02-27T20:34:43.472" v="14"/>
        <pc:sldMkLst>
          <pc:docMk/>
          <pc:sldMk cId="3683515128" sldId="2147482640"/>
        </pc:sldMkLst>
      </pc:sldChg>
      <pc:sldChg chg="add">
        <pc:chgData name="Lisa Austin" userId="ed765109-2205-4f53-a549-6575500e7528" providerId="ADAL" clId="{712FBA64-1ED3-48A8-8AA6-9EFD2BEEEA5A}" dt="2026-02-27T20:36:42.490" v="16"/>
        <pc:sldMkLst>
          <pc:docMk/>
          <pc:sldMk cId="254516114" sldId="2147482645"/>
        </pc:sldMkLst>
      </pc:sldChg>
      <pc:sldChg chg="add ord">
        <pc:chgData name="Lisa Austin" userId="ed765109-2205-4f53-a549-6575500e7528" providerId="ADAL" clId="{712FBA64-1ED3-48A8-8AA6-9EFD2BEEEA5A}" dt="2026-03-02T23:46:06.205" v="288"/>
        <pc:sldMkLst>
          <pc:docMk/>
          <pc:sldMk cId="809422283" sldId="2147482647"/>
        </pc:sldMkLst>
      </pc:sldChg>
      <pc:sldChg chg="add del">
        <pc:chgData name="Lisa Austin" userId="ed765109-2205-4f53-a549-6575500e7528" providerId="ADAL" clId="{712FBA64-1ED3-48A8-8AA6-9EFD2BEEEA5A}" dt="2026-03-02T23:50:03.855" v="296" actId="2696"/>
        <pc:sldMkLst>
          <pc:docMk/>
          <pc:sldMk cId="2646301863" sldId="2147482648"/>
        </pc:sldMkLst>
      </pc:sldChg>
      <pc:sldChg chg="add">
        <pc:chgData name="Lisa Austin" userId="ed765109-2205-4f53-a549-6575500e7528" providerId="ADAL" clId="{712FBA64-1ED3-48A8-8AA6-9EFD2BEEEA5A}" dt="2026-03-02T23:47:06.177" v="293"/>
        <pc:sldMkLst>
          <pc:docMk/>
          <pc:sldMk cId="640235207" sldId="2147482649"/>
        </pc:sldMkLst>
      </pc:sldChg>
      <pc:sldChg chg="add del">
        <pc:chgData name="Lisa Austin" userId="ed765109-2205-4f53-a549-6575500e7528" providerId="ADAL" clId="{712FBA64-1ED3-48A8-8AA6-9EFD2BEEEA5A}" dt="2026-03-02T23:50:07.824" v="297" actId="2696"/>
        <pc:sldMkLst>
          <pc:docMk/>
          <pc:sldMk cId="2259478085" sldId="2147482650"/>
        </pc:sldMkLst>
      </pc:sldChg>
      <pc:sldChg chg="add ord">
        <pc:chgData name="Lisa Austin" userId="ed765109-2205-4f53-a549-6575500e7528" providerId="ADAL" clId="{712FBA64-1ED3-48A8-8AA6-9EFD2BEEEA5A}" dt="2026-03-02T23:46:19.038" v="292"/>
        <pc:sldMkLst>
          <pc:docMk/>
          <pc:sldMk cId="321986576" sldId="2147482651"/>
        </pc:sldMkLst>
      </pc:sldChg>
      <pc:sldChg chg="add ord">
        <pc:chgData name="Lisa Austin" userId="ed765109-2205-4f53-a549-6575500e7528" providerId="ADAL" clId="{712FBA64-1ED3-48A8-8AA6-9EFD2BEEEA5A}" dt="2026-03-02T23:46:14.501" v="290"/>
        <pc:sldMkLst>
          <pc:docMk/>
          <pc:sldMk cId="2953225388" sldId="2147482652"/>
        </pc:sldMkLst>
      </pc:sldChg>
      <pc:sldChg chg="add del">
        <pc:chgData name="Lisa Austin" userId="ed765109-2205-4f53-a549-6575500e7528" providerId="ADAL" clId="{712FBA64-1ED3-48A8-8AA6-9EFD2BEEEA5A}" dt="2026-03-02T23:50:21.221" v="299" actId="2696"/>
        <pc:sldMkLst>
          <pc:docMk/>
          <pc:sldMk cId="1958701047" sldId="214748265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2387C-949A-484E-8D10-82CAA403335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FBA7E00-4F10-49FA-9EDE-FA63B4803974}">
      <dgm:prSet phldrT="[Text]"/>
      <dgm:spPr/>
      <dgm:t>
        <a:bodyPr/>
        <a:lstStyle/>
        <a:p>
          <a:r>
            <a:rPr lang="en-US" dirty="0"/>
            <a:t>Verbal</a:t>
          </a:r>
        </a:p>
      </dgm:t>
    </dgm:pt>
    <dgm:pt modelId="{E1D3A002-C5DC-4841-92B5-E82148D06AF3}" type="parTrans" cxnId="{C3615A42-5780-43FF-8CF2-B5252C763831}">
      <dgm:prSet/>
      <dgm:spPr/>
      <dgm:t>
        <a:bodyPr/>
        <a:lstStyle/>
        <a:p>
          <a:endParaRPr lang="en-US"/>
        </a:p>
      </dgm:t>
    </dgm:pt>
    <dgm:pt modelId="{9E248A79-4D25-415E-BABB-4B7268F895F2}" type="sibTrans" cxnId="{C3615A42-5780-43FF-8CF2-B5252C763831}">
      <dgm:prSet/>
      <dgm:spPr/>
      <dgm:t>
        <a:bodyPr/>
        <a:lstStyle/>
        <a:p>
          <a:endParaRPr lang="en-US"/>
        </a:p>
      </dgm:t>
    </dgm:pt>
    <dgm:pt modelId="{3744DECA-23C8-4374-9938-CE6473660E05}">
      <dgm:prSet phldrT="[Text]"/>
      <dgm:spPr/>
      <dgm:t>
        <a:bodyPr/>
        <a:lstStyle/>
        <a:p>
          <a:r>
            <a:rPr lang="en-US" dirty="0"/>
            <a:t>Positive Reinforcement</a:t>
          </a:r>
        </a:p>
      </dgm:t>
    </dgm:pt>
    <dgm:pt modelId="{4E6E64C1-3FEB-440F-BDE2-4F1B0089B259}" type="parTrans" cxnId="{5A2BC576-B74F-4D9F-8B8A-3A22EF6348BF}">
      <dgm:prSet/>
      <dgm:spPr/>
      <dgm:t>
        <a:bodyPr/>
        <a:lstStyle/>
        <a:p>
          <a:endParaRPr lang="en-US"/>
        </a:p>
      </dgm:t>
    </dgm:pt>
    <dgm:pt modelId="{C3432BBA-3022-4F5C-87C9-7B36673D26F9}" type="sibTrans" cxnId="{5A2BC576-B74F-4D9F-8B8A-3A22EF6348BF}">
      <dgm:prSet/>
      <dgm:spPr/>
      <dgm:t>
        <a:bodyPr/>
        <a:lstStyle/>
        <a:p>
          <a:endParaRPr lang="en-US"/>
        </a:p>
      </dgm:t>
    </dgm:pt>
    <dgm:pt modelId="{F81EA55A-3C22-4DCC-9067-52509816DCA9}">
      <dgm:prSet phldrT="[Text]"/>
      <dgm:spPr/>
      <dgm:t>
        <a:bodyPr/>
        <a:lstStyle/>
        <a:p>
          <a:r>
            <a:rPr lang="en-US" dirty="0"/>
            <a:t>Remembering</a:t>
          </a:r>
        </a:p>
      </dgm:t>
    </dgm:pt>
    <dgm:pt modelId="{58D82C4B-36A4-4008-9252-567356D163D1}" type="parTrans" cxnId="{2A7359D1-AEAC-4F9E-8027-E5E967FE5436}">
      <dgm:prSet/>
      <dgm:spPr/>
      <dgm:t>
        <a:bodyPr/>
        <a:lstStyle/>
        <a:p>
          <a:endParaRPr lang="en-US"/>
        </a:p>
      </dgm:t>
    </dgm:pt>
    <dgm:pt modelId="{88FF3C3F-A222-43EB-9DF9-E1F60A3B8777}" type="sibTrans" cxnId="{2A7359D1-AEAC-4F9E-8027-E5E967FE5436}">
      <dgm:prSet/>
      <dgm:spPr/>
      <dgm:t>
        <a:bodyPr/>
        <a:lstStyle/>
        <a:p>
          <a:endParaRPr lang="en-US"/>
        </a:p>
      </dgm:t>
    </dgm:pt>
    <dgm:pt modelId="{73813FD8-07D2-4362-A338-BAB1C6188943}">
      <dgm:prSet phldrT="[Text]"/>
      <dgm:spPr/>
      <dgm:t>
        <a:bodyPr/>
        <a:lstStyle/>
        <a:p>
          <a:r>
            <a:rPr lang="en-US" dirty="0"/>
            <a:t>Non-Verbal</a:t>
          </a:r>
        </a:p>
      </dgm:t>
    </dgm:pt>
    <dgm:pt modelId="{373190FF-335D-4F52-848D-9132933DF961}" type="parTrans" cxnId="{EB43B590-9A18-4BEB-95C7-BAA1EF8D1D02}">
      <dgm:prSet/>
      <dgm:spPr/>
      <dgm:t>
        <a:bodyPr/>
        <a:lstStyle/>
        <a:p>
          <a:endParaRPr lang="en-US"/>
        </a:p>
      </dgm:t>
    </dgm:pt>
    <dgm:pt modelId="{614FD859-F4D1-4C5A-8B67-89C200CADC0F}" type="sibTrans" cxnId="{EB43B590-9A18-4BEB-95C7-BAA1EF8D1D02}">
      <dgm:prSet/>
      <dgm:spPr/>
      <dgm:t>
        <a:bodyPr/>
        <a:lstStyle/>
        <a:p>
          <a:endParaRPr lang="en-US"/>
        </a:p>
      </dgm:t>
    </dgm:pt>
    <dgm:pt modelId="{E404FCBD-7BE2-4A9E-A9A8-4E8FD72093AD}">
      <dgm:prSet phldrT="[Text]"/>
      <dgm:spPr/>
      <dgm:t>
        <a:bodyPr/>
        <a:lstStyle/>
        <a:p>
          <a:r>
            <a:rPr lang="en-US" dirty="0"/>
            <a:t>Eye contact</a:t>
          </a:r>
        </a:p>
      </dgm:t>
    </dgm:pt>
    <dgm:pt modelId="{FBBDF5B4-A22C-4795-95D9-87DFC2D7653A}" type="parTrans" cxnId="{40EB97B4-0A02-436E-B20B-FD8A5F5A00EE}">
      <dgm:prSet/>
      <dgm:spPr/>
      <dgm:t>
        <a:bodyPr/>
        <a:lstStyle/>
        <a:p>
          <a:endParaRPr lang="en-US"/>
        </a:p>
      </dgm:t>
    </dgm:pt>
    <dgm:pt modelId="{96C21C85-FB56-40FA-9E45-C5B4E942D811}" type="sibTrans" cxnId="{40EB97B4-0A02-436E-B20B-FD8A5F5A00EE}">
      <dgm:prSet/>
      <dgm:spPr/>
      <dgm:t>
        <a:bodyPr/>
        <a:lstStyle/>
        <a:p>
          <a:endParaRPr lang="en-US"/>
        </a:p>
      </dgm:t>
    </dgm:pt>
    <dgm:pt modelId="{6BBB34E2-DE0A-4B25-82A8-87058DBA6C0D}">
      <dgm:prSet phldrT="[Text]"/>
      <dgm:spPr/>
      <dgm:t>
        <a:bodyPr/>
        <a:lstStyle/>
        <a:p>
          <a:r>
            <a:rPr lang="en-US" dirty="0"/>
            <a:t>Smile</a:t>
          </a:r>
        </a:p>
      </dgm:t>
    </dgm:pt>
    <dgm:pt modelId="{F4206D39-B3E2-46B9-8C55-A4BA0BC3E6D5}" type="parTrans" cxnId="{F21EFD30-EC70-40A9-AE6C-1DAFF9ADEDEC}">
      <dgm:prSet/>
      <dgm:spPr/>
      <dgm:t>
        <a:bodyPr/>
        <a:lstStyle/>
        <a:p>
          <a:endParaRPr lang="en-US"/>
        </a:p>
      </dgm:t>
    </dgm:pt>
    <dgm:pt modelId="{8762584D-731D-4B8B-8F7E-47E5E5765667}" type="sibTrans" cxnId="{F21EFD30-EC70-40A9-AE6C-1DAFF9ADEDEC}">
      <dgm:prSet/>
      <dgm:spPr/>
      <dgm:t>
        <a:bodyPr/>
        <a:lstStyle/>
        <a:p>
          <a:endParaRPr lang="en-US"/>
        </a:p>
      </dgm:t>
    </dgm:pt>
    <dgm:pt modelId="{07F58649-A6F7-4B55-9862-79BDA33BBB5F}">
      <dgm:prSet phldrT="[Text]"/>
      <dgm:spPr/>
      <dgm:t>
        <a:bodyPr/>
        <a:lstStyle/>
        <a:p>
          <a:r>
            <a:rPr lang="en-US" dirty="0"/>
            <a:t>Head nod</a:t>
          </a:r>
        </a:p>
      </dgm:t>
    </dgm:pt>
    <dgm:pt modelId="{33962D8C-091D-4906-87BF-C363A1DC6CDC}" type="parTrans" cxnId="{0E528E85-624D-4CD6-A21D-6F4E2E83AD93}">
      <dgm:prSet/>
      <dgm:spPr/>
      <dgm:t>
        <a:bodyPr/>
        <a:lstStyle/>
        <a:p>
          <a:endParaRPr lang="en-US"/>
        </a:p>
      </dgm:t>
    </dgm:pt>
    <dgm:pt modelId="{12D7168F-05D3-43F1-A079-8C35956203B7}" type="sibTrans" cxnId="{0E528E85-624D-4CD6-A21D-6F4E2E83AD93}">
      <dgm:prSet/>
      <dgm:spPr/>
      <dgm:t>
        <a:bodyPr/>
        <a:lstStyle/>
        <a:p>
          <a:endParaRPr lang="en-US"/>
        </a:p>
      </dgm:t>
    </dgm:pt>
    <dgm:pt modelId="{9DCC385A-5A24-4D16-8CC8-4D41A61A5DDD}">
      <dgm:prSet phldrT="[Text]"/>
      <dgm:spPr/>
      <dgm:t>
        <a:bodyPr/>
        <a:lstStyle/>
        <a:p>
          <a:r>
            <a:rPr lang="en-US" dirty="0"/>
            <a:t>Posture</a:t>
          </a:r>
        </a:p>
      </dgm:t>
    </dgm:pt>
    <dgm:pt modelId="{7D6FA78C-87BB-491C-ACF6-BB2E542EBD64}" type="parTrans" cxnId="{14939267-FFE1-4DC5-BC1A-D70D8E5C9A6C}">
      <dgm:prSet/>
      <dgm:spPr/>
      <dgm:t>
        <a:bodyPr/>
        <a:lstStyle/>
        <a:p>
          <a:endParaRPr lang="en-US"/>
        </a:p>
      </dgm:t>
    </dgm:pt>
    <dgm:pt modelId="{3AED2490-7414-4014-8024-EF3FF5C30FBD}" type="sibTrans" cxnId="{14939267-FFE1-4DC5-BC1A-D70D8E5C9A6C}">
      <dgm:prSet/>
      <dgm:spPr/>
      <dgm:t>
        <a:bodyPr/>
        <a:lstStyle/>
        <a:p>
          <a:endParaRPr lang="en-US"/>
        </a:p>
      </dgm:t>
    </dgm:pt>
    <dgm:pt modelId="{6FB06B29-B53C-4661-8708-55754875A1DE}">
      <dgm:prSet phldrT="[Text]"/>
      <dgm:spPr/>
      <dgm:t>
        <a:bodyPr/>
        <a:lstStyle/>
        <a:p>
          <a:r>
            <a:rPr lang="en-US" dirty="0"/>
            <a:t>Focus</a:t>
          </a:r>
        </a:p>
      </dgm:t>
    </dgm:pt>
    <dgm:pt modelId="{9211EBD2-00B7-4DF5-9A58-9CA10790C9C8}" type="parTrans" cxnId="{C0E9ED92-997E-4EDD-B567-04E37C18BE81}">
      <dgm:prSet/>
      <dgm:spPr/>
      <dgm:t>
        <a:bodyPr/>
        <a:lstStyle/>
        <a:p>
          <a:endParaRPr lang="en-US"/>
        </a:p>
      </dgm:t>
    </dgm:pt>
    <dgm:pt modelId="{94130BA0-C4C3-49F1-9DC5-55AF7D6E3EA1}" type="sibTrans" cxnId="{C0E9ED92-997E-4EDD-B567-04E37C18BE81}">
      <dgm:prSet/>
      <dgm:spPr/>
      <dgm:t>
        <a:bodyPr/>
        <a:lstStyle/>
        <a:p>
          <a:endParaRPr lang="en-US"/>
        </a:p>
      </dgm:t>
    </dgm:pt>
    <dgm:pt modelId="{14054730-D902-48A8-A1FA-5AE92C821D2D}">
      <dgm:prSet phldrT="[Text]"/>
      <dgm:spPr/>
      <dgm:t>
        <a:bodyPr/>
        <a:lstStyle/>
        <a:p>
          <a:r>
            <a:rPr lang="en-US" dirty="0"/>
            <a:t>Mirroring</a:t>
          </a:r>
        </a:p>
      </dgm:t>
    </dgm:pt>
    <dgm:pt modelId="{8AAD362C-B8F1-410D-AADA-F2F308FFAA21}" type="parTrans" cxnId="{228751E0-D1F9-4CEF-BB7E-ED0EB0930D66}">
      <dgm:prSet/>
      <dgm:spPr/>
      <dgm:t>
        <a:bodyPr/>
        <a:lstStyle/>
        <a:p>
          <a:endParaRPr lang="en-US"/>
        </a:p>
      </dgm:t>
    </dgm:pt>
    <dgm:pt modelId="{7E9CC3A5-0170-4D07-B6D3-130C0745D04C}" type="sibTrans" cxnId="{228751E0-D1F9-4CEF-BB7E-ED0EB0930D66}">
      <dgm:prSet/>
      <dgm:spPr/>
      <dgm:t>
        <a:bodyPr/>
        <a:lstStyle/>
        <a:p>
          <a:endParaRPr lang="en-US"/>
        </a:p>
      </dgm:t>
    </dgm:pt>
    <dgm:pt modelId="{6440FE27-7B28-4150-B6D5-4A3F07BE5068}">
      <dgm:prSet phldrT="[Text]"/>
      <dgm:spPr/>
      <dgm:t>
        <a:bodyPr/>
        <a:lstStyle/>
        <a:p>
          <a:r>
            <a:rPr lang="en-US" dirty="0"/>
            <a:t>Questioning</a:t>
          </a:r>
        </a:p>
      </dgm:t>
    </dgm:pt>
    <dgm:pt modelId="{CBB00300-53C4-4054-9EDF-459A37EB5346}" type="parTrans" cxnId="{9DB02430-ABA6-43AE-ADC2-6E51DF9E031D}">
      <dgm:prSet/>
      <dgm:spPr/>
      <dgm:t>
        <a:bodyPr/>
        <a:lstStyle/>
        <a:p>
          <a:endParaRPr lang="en-US"/>
        </a:p>
      </dgm:t>
    </dgm:pt>
    <dgm:pt modelId="{BB2A77B0-C7DC-4A4C-9B8E-DCF944ED3BA7}" type="sibTrans" cxnId="{9DB02430-ABA6-43AE-ADC2-6E51DF9E031D}">
      <dgm:prSet/>
      <dgm:spPr/>
      <dgm:t>
        <a:bodyPr/>
        <a:lstStyle/>
        <a:p>
          <a:endParaRPr lang="en-US"/>
        </a:p>
      </dgm:t>
    </dgm:pt>
    <dgm:pt modelId="{73CCCAB7-F366-46CD-A8EC-E953A3AB6267}">
      <dgm:prSet phldrT="[Text]"/>
      <dgm:spPr/>
      <dgm:t>
        <a:bodyPr/>
        <a:lstStyle/>
        <a:p>
          <a:r>
            <a:rPr lang="en-US" dirty="0"/>
            <a:t>Clarification</a:t>
          </a:r>
        </a:p>
      </dgm:t>
    </dgm:pt>
    <dgm:pt modelId="{C542DB48-8A2C-422F-AE02-D97C65C94EE7}" type="parTrans" cxnId="{414780EA-EABB-4EDD-8E1C-789110FCB9A4}">
      <dgm:prSet/>
      <dgm:spPr/>
      <dgm:t>
        <a:bodyPr/>
        <a:lstStyle/>
        <a:p>
          <a:endParaRPr lang="en-US"/>
        </a:p>
      </dgm:t>
    </dgm:pt>
    <dgm:pt modelId="{5C2CC7EB-3614-4351-B50F-FB00F2450917}" type="sibTrans" cxnId="{414780EA-EABB-4EDD-8E1C-789110FCB9A4}">
      <dgm:prSet/>
      <dgm:spPr/>
      <dgm:t>
        <a:bodyPr/>
        <a:lstStyle/>
        <a:p>
          <a:endParaRPr lang="en-US"/>
        </a:p>
      </dgm:t>
    </dgm:pt>
    <dgm:pt modelId="{E088987B-04F6-441B-B606-E3015ED66F29}">
      <dgm:prSet phldrT="[Text]"/>
      <dgm:spPr/>
      <dgm:t>
        <a:bodyPr/>
        <a:lstStyle/>
        <a:p>
          <a:r>
            <a:rPr lang="en-US" dirty="0"/>
            <a:t>Reflection</a:t>
          </a:r>
        </a:p>
      </dgm:t>
    </dgm:pt>
    <dgm:pt modelId="{CCBB9256-0362-4884-BBBD-906C7779D21A}" type="parTrans" cxnId="{DBACAA29-6DF9-4AF0-8CA1-BB79033D472B}">
      <dgm:prSet/>
      <dgm:spPr/>
      <dgm:t>
        <a:bodyPr/>
        <a:lstStyle/>
        <a:p>
          <a:endParaRPr lang="en-US"/>
        </a:p>
      </dgm:t>
    </dgm:pt>
    <dgm:pt modelId="{C694723A-0BDA-4BB8-A722-3DA4E8522BB8}" type="sibTrans" cxnId="{DBACAA29-6DF9-4AF0-8CA1-BB79033D472B}">
      <dgm:prSet/>
      <dgm:spPr/>
      <dgm:t>
        <a:bodyPr/>
        <a:lstStyle/>
        <a:p>
          <a:endParaRPr lang="en-US"/>
        </a:p>
      </dgm:t>
    </dgm:pt>
    <dgm:pt modelId="{3697A94D-E7D5-4618-9CB3-92D5E27D600B}" type="pres">
      <dgm:prSet presAssocID="{AA82387C-949A-484E-8D10-82CAA4033357}" presName="Name0" presStyleCnt="0">
        <dgm:presLayoutVars>
          <dgm:dir/>
          <dgm:animLvl val="lvl"/>
          <dgm:resizeHandles val="exact"/>
        </dgm:presLayoutVars>
      </dgm:prSet>
      <dgm:spPr/>
    </dgm:pt>
    <dgm:pt modelId="{7F6337C1-2517-4761-BE5E-595902320824}" type="pres">
      <dgm:prSet presAssocID="{6FBA7E00-4F10-49FA-9EDE-FA63B4803974}" presName="composite" presStyleCnt="0"/>
      <dgm:spPr/>
    </dgm:pt>
    <dgm:pt modelId="{314922E6-466A-40D2-BEE4-E04E843CAC31}" type="pres">
      <dgm:prSet presAssocID="{6FBA7E00-4F10-49FA-9EDE-FA63B4803974}" presName="parTx" presStyleLbl="alignNode1" presStyleIdx="0" presStyleCnt="2">
        <dgm:presLayoutVars>
          <dgm:chMax val="0"/>
          <dgm:chPref val="0"/>
          <dgm:bulletEnabled val="1"/>
        </dgm:presLayoutVars>
      </dgm:prSet>
      <dgm:spPr/>
    </dgm:pt>
    <dgm:pt modelId="{EA0ED865-4A46-45BA-A6A1-F34AA557954F}" type="pres">
      <dgm:prSet presAssocID="{6FBA7E00-4F10-49FA-9EDE-FA63B4803974}" presName="desTx" presStyleLbl="alignAccFollowNode1" presStyleIdx="0" presStyleCnt="2">
        <dgm:presLayoutVars>
          <dgm:bulletEnabled val="1"/>
        </dgm:presLayoutVars>
      </dgm:prSet>
      <dgm:spPr/>
    </dgm:pt>
    <dgm:pt modelId="{2C418159-FBFF-4F14-8D89-E46B5B5D37F2}" type="pres">
      <dgm:prSet presAssocID="{9E248A79-4D25-415E-BABB-4B7268F895F2}" presName="space" presStyleCnt="0"/>
      <dgm:spPr/>
    </dgm:pt>
    <dgm:pt modelId="{DDEE3054-0138-4CDE-9578-2DD477BF8A93}" type="pres">
      <dgm:prSet presAssocID="{73813FD8-07D2-4362-A338-BAB1C6188943}" presName="composite" presStyleCnt="0"/>
      <dgm:spPr/>
    </dgm:pt>
    <dgm:pt modelId="{62F4EB6D-05E1-4D16-8C00-757E7B050154}" type="pres">
      <dgm:prSet presAssocID="{73813FD8-07D2-4362-A338-BAB1C6188943}" presName="parTx" presStyleLbl="alignNode1" presStyleIdx="1" presStyleCnt="2">
        <dgm:presLayoutVars>
          <dgm:chMax val="0"/>
          <dgm:chPref val="0"/>
          <dgm:bulletEnabled val="1"/>
        </dgm:presLayoutVars>
      </dgm:prSet>
      <dgm:spPr/>
    </dgm:pt>
    <dgm:pt modelId="{CACBFA54-D960-4DC3-81F8-23576A3F304C}" type="pres">
      <dgm:prSet presAssocID="{73813FD8-07D2-4362-A338-BAB1C6188943}" presName="desTx" presStyleLbl="alignAccFollowNode1" presStyleIdx="1" presStyleCnt="2">
        <dgm:presLayoutVars>
          <dgm:bulletEnabled val="1"/>
        </dgm:presLayoutVars>
      </dgm:prSet>
      <dgm:spPr/>
    </dgm:pt>
  </dgm:ptLst>
  <dgm:cxnLst>
    <dgm:cxn modelId="{614B4717-6EE8-49B2-8134-C508ED0BCD65}" type="presOf" srcId="{6FB06B29-B53C-4661-8708-55754875A1DE}" destId="{CACBFA54-D960-4DC3-81F8-23576A3F304C}" srcOrd="0" destOrd="4" presId="urn:microsoft.com/office/officeart/2005/8/layout/hList1"/>
    <dgm:cxn modelId="{BDEFB019-3460-4553-A163-65B5158098FC}" type="presOf" srcId="{6440FE27-7B28-4150-B6D5-4A3F07BE5068}" destId="{EA0ED865-4A46-45BA-A6A1-F34AA557954F}" srcOrd="0" destOrd="2" presId="urn:microsoft.com/office/officeart/2005/8/layout/hList1"/>
    <dgm:cxn modelId="{3289921C-A1F5-4FC3-BA52-B02585EA2C32}" type="presOf" srcId="{73CCCAB7-F366-46CD-A8EC-E953A3AB6267}" destId="{EA0ED865-4A46-45BA-A6A1-F34AA557954F}" srcOrd="0" destOrd="3" presId="urn:microsoft.com/office/officeart/2005/8/layout/hList1"/>
    <dgm:cxn modelId="{DBACAA29-6DF9-4AF0-8CA1-BB79033D472B}" srcId="{6FBA7E00-4F10-49FA-9EDE-FA63B4803974}" destId="{E088987B-04F6-441B-B606-E3015ED66F29}" srcOrd="4" destOrd="0" parTransId="{CCBB9256-0362-4884-BBBD-906C7779D21A}" sibTransId="{C694723A-0BDA-4BB8-A722-3DA4E8522BB8}"/>
    <dgm:cxn modelId="{9DB02430-ABA6-43AE-ADC2-6E51DF9E031D}" srcId="{6FBA7E00-4F10-49FA-9EDE-FA63B4803974}" destId="{6440FE27-7B28-4150-B6D5-4A3F07BE5068}" srcOrd="2" destOrd="0" parTransId="{CBB00300-53C4-4054-9EDF-459A37EB5346}" sibTransId="{BB2A77B0-C7DC-4A4C-9B8E-DCF944ED3BA7}"/>
    <dgm:cxn modelId="{F21EFD30-EC70-40A9-AE6C-1DAFF9ADEDEC}" srcId="{73813FD8-07D2-4362-A338-BAB1C6188943}" destId="{6BBB34E2-DE0A-4B25-82A8-87058DBA6C0D}" srcOrd="1" destOrd="0" parTransId="{F4206D39-B3E2-46B9-8C55-A4BA0BC3E6D5}" sibTransId="{8762584D-731D-4B8B-8F7E-47E5E5765667}"/>
    <dgm:cxn modelId="{1EADD13D-E343-42E0-84C7-05E4F3FA491B}" type="presOf" srcId="{07F58649-A6F7-4B55-9862-79BDA33BBB5F}" destId="{CACBFA54-D960-4DC3-81F8-23576A3F304C}" srcOrd="0" destOrd="2" presId="urn:microsoft.com/office/officeart/2005/8/layout/hList1"/>
    <dgm:cxn modelId="{C3615A42-5780-43FF-8CF2-B5252C763831}" srcId="{AA82387C-949A-484E-8D10-82CAA4033357}" destId="{6FBA7E00-4F10-49FA-9EDE-FA63B4803974}" srcOrd="0" destOrd="0" parTransId="{E1D3A002-C5DC-4841-92B5-E82148D06AF3}" sibTransId="{9E248A79-4D25-415E-BABB-4B7268F895F2}"/>
    <dgm:cxn modelId="{93607945-3D6D-4AE1-8C97-09672B3BE451}" type="presOf" srcId="{9DCC385A-5A24-4D16-8CC8-4D41A61A5DDD}" destId="{CACBFA54-D960-4DC3-81F8-23576A3F304C}" srcOrd="0" destOrd="3" presId="urn:microsoft.com/office/officeart/2005/8/layout/hList1"/>
    <dgm:cxn modelId="{14939267-FFE1-4DC5-BC1A-D70D8E5C9A6C}" srcId="{73813FD8-07D2-4362-A338-BAB1C6188943}" destId="{9DCC385A-5A24-4D16-8CC8-4D41A61A5DDD}" srcOrd="3" destOrd="0" parTransId="{7D6FA78C-87BB-491C-ACF6-BB2E542EBD64}" sibTransId="{3AED2490-7414-4014-8024-EF3FF5C30FBD}"/>
    <dgm:cxn modelId="{5F273048-5F64-42B0-BF33-B6727A8D496F}" type="presOf" srcId="{73813FD8-07D2-4362-A338-BAB1C6188943}" destId="{62F4EB6D-05E1-4D16-8C00-757E7B050154}" srcOrd="0" destOrd="0" presId="urn:microsoft.com/office/officeart/2005/8/layout/hList1"/>
    <dgm:cxn modelId="{72FD954A-840D-4B58-B08C-3B6BAD6809DA}" type="presOf" srcId="{E404FCBD-7BE2-4A9E-A9A8-4E8FD72093AD}" destId="{CACBFA54-D960-4DC3-81F8-23576A3F304C}" srcOrd="0" destOrd="0" presId="urn:microsoft.com/office/officeart/2005/8/layout/hList1"/>
    <dgm:cxn modelId="{C70E5970-A763-409D-8AC7-F9D2257E4D9A}" type="presOf" srcId="{6FBA7E00-4F10-49FA-9EDE-FA63B4803974}" destId="{314922E6-466A-40D2-BEE4-E04E843CAC31}" srcOrd="0" destOrd="0" presId="urn:microsoft.com/office/officeart/2005/8/layout/hList1"/>
    <dgm:cxn modelId="{F94C0751-C955-4041-AF12-0982AB810F71}" type="presOf" srcId="{E088987B-04F6-441B-B606-E3015ED66F29}" destId="{EA0ED865-4A46-45BA-A6A1-F34AA557954F}" srcOrd="0" destOrd="4" presId="urn:microsoft.com/office/officeart/2005/8/layout/hList1"/>
    <dgm:cxn modelId="{5A2BC576-B74F-4D9F-8B8A-3A22EF6348BF}" srcId="{6FBA7E00-4F10-49FA-9EDE-FA63B4803974}" destId="{3744DECA-23C8-4374-9938-CE6473660E05}" srcOrd="0" destOrd="0" parTransId="{4E6E64C1-3FEB-440F-BDE2-4F1B0089B259}" sibTransId="{C3432BBA-3022-4F5C-87C9-7B36673D26F9}"/>
    <dgm:cxn modelId="{0E528E85-624D-4CD6-A21D-6F4E2E83AD93}" srcId="{73813FD8-07D2-4362-A338-BAB1C6188943}" destId="{07F58649-A6F7-4B55-9862-79BDA33BBB5F}" srcOrd="2" destOrd="0" parTransId="{33962D8C-091D-4906-87BF-C363A1DC6CDC}" sibTransId="{12D7168F-05D3-43F1-A079-8C35956203B7}"/>
    <dgm:cxn modelId="{EB43B590-9A18-4BEB-95C7-BAA1EF8D1D02}" srcId="{AA82387C-949A-484E-8D10-82CAA4033357}" destId="{73813FD8-07D2-4362-A338-BAB1C6188943}" srcOrd="1" destOrd="0" parTransId="{373190FF-335D-4F52-848D-9132933DF961}" sibTransId="{614FD859-F4D1-4C5A-8B67-89C200CADC0F}"/>
    <dgm:cxn modelId="{C0E9ED92-997E-4EDD-B567-04E37C18BE81}" srcId="{73813FD8-07D2-4362-A338-BAB1C6188943}" destId="{6FB06B29-B53C-4661-8708-55754875A1DE}" srcOrd="4" destOrd="0" parTransId="{9211EBD2-00B7-4DF5-9A58-9CA10790C9C8}" sibTransId="{94130BA0-C4C3-49F1-9DC5-55AF7D6E3EA1}"/>
    <dgm:cxn modelId="{6865DA99-D7ED-416E-90AA-9F49D7C3896F}" type="presOf" srcId="{F81EA55A-3C22-4DCC-9067-52509816DCA9}" destId="{EA0ED865-4A46-45BA-A6A1-F34AA557954F}" srcOrd="0" destOrd="1" presId="urn:microsoft.com/office/officeart/2005/8/layout/hList1"/>
    <dgm:cxn modelId="{40EB97B4-0A02-436E-B20B-FD8A5F5A00EE}" srcId="{73813FD8-07D2-4362-A338-BAB1C6188943}" destId="{E404FCBD-7BE2-4A9E-A9A8-4E8FD72093AD}" srcOrd="0" destOrd="0" parTransId="{FBBDF5B4-A22C-4795-95D9-87DFC2D7653A}" sibTransId="{96C21C85-FB56-40FA-9E45-C5B4E942D811}"/>
    <dgm:cxn modelId="{A35FBDC1-5414-48FF-86A0-AF4D81303E31}" type="presOf" srcId="{3744DECA-23C8-4374-9938-CE6473660E05}" destId="{EA0ED865-4A46-45BA-A6A1-F34AA557954F}" srcOrd="0" destOrd="0" presId="urn:microsoft.com/office/officeart/2005/8/layout/hList1"/>
    <dgm:cxn modelId="{2A7359D1-AEAC-4F9E-8027-E5E967FE5436}" srcId="{6FBA7E00-4F10-49FA-9EDE-FA63B4803974}" destId="{F81EA55A-3C22-4DCC-9067-52509816DCA9}" srcOrd="1" destOrd="0" parTransId="{58D82C4B-36A4-4008-9252-567356D163D1}" sibTransId="{88FF3C3F-A222-43EB-9DF9-E1F60A3B8777}"/>
    <dgm:cxn modelId="{717EE2D7-890D-40D2-B2D8-6EFC2AA22C85}" type="presOf" srcId="{14054730-D902-48A8-A1FA-5AE92C821D2D}" destId="{CACBFA54-D960-4DC3-81F8-23576A3F304C}" srcOrd="0" destOrd="5" presId="urn:microsoft.com/office/officeart/2005/8/layout/hList1"/>
    <dgm:cxn modelId="{228751E0-D1F9-4CEF-BB7E-ED0EB0930D66}" srcId="{73813FD8-07D2-4362-A338-BAB1C6188943}" destId="{14054730-D902-48A8-A1FA-5AE92C821D2D}" srcOrd="5" destOrd="0" parTransId="{8AAD362C-B8F1-410D-AADA-F2F308FFAA21}" sibTransId="{7E9CC3A5-0170-4D07-B6D3-130C0745D04C}"/>
    <dgm:cxn modelId="{9FDB04E7-1E22-489D-9597-244B4C56CF8A}" type="presOf" srcId="{AA82387C-949A-484E-8D10-82CAA4033357}" destId="{3697A94D-E7D5-4618-9CB3-92D5E27D600B}" srcOrd="0" destOrd="0" presId="urn:microsoft.com/office/officeart/2005/8/layout/hList1"/>
    <dgm:cxn modelId="{414780EA-EABB-4EDD-8E1C-789110FCB9A4}" srcId="{6FBA7E00-4F10-49FA-9EDE-FA63B4803974}" destId="{73CCCAB7-F366-46CD-A8EC-E953A3AB6267}" srcOrd="3" destOrd="0" parTransId="{C542DB48-8A2C-422F-AE02-D97C65C94EE7}" sibTransId="{5C2CC7EB-3614-4351-B50F-FB00F2450917}"/>
    <dgm:cxn modelId="{2EEDEBF9-279A-4751-80F8-32C093D8ED27}" type="presOf" srcId="{6BBB34E2-DE0A-4B25-82A8-87058DBA6C0D}" destId="{CACBFA54-D960-4DC3-81F8-23576A3F304C}" srcOrd="0" destOrd="1" presId="urn:microsoft.com/office/officeart/2005/8/layout/hList1"/>
    <dgm:cxn modelId="{160CA266-0CE2-4674-A3F4-C64729E3E6D4}" type="presParOf" srcId="{3697A94D-E7D5-4618-9CB3-92D5E27D600B}" destId="{7F6337C1-2517-4761-BE5E-595902320824}" srcOrd="0" destOrd="0" presId="urn:microsoft.com/office/officeart/2005/8/layout/hList1"/>
    <dgm:cxn modelId="{FDCB80E7-6088-463F-8746-D5AD0E2EBD50}" type="presParOf" srcId="{7F6337C1-2517-4761-BE5E-595902320824}" destId="{314922E6-466A-40D2-BEE4-E04E843CAC31}" srcOrd="0" destOrd="0" presId="urn:microsoft.com/office/officeart/2005/8/layout/hList1"/>
    <dgm:cxn modelId="{11DA1212-2B95-4253-8F8C-64AA34F0BE31}" type="presParOf" srcId="{7F6337C1-2517-4761-BE5E-595902320824}" destId="{EA0ED865-4A46-45BA-A6A1-F34AA557954F}" srcOrd="1" destOrd="0" presId="urn:microsoft.com/office/officeart/2005/8/layout/hList1"/>
    <dgm:cxn modelId="{F861581B-E5E0-4781-82AD-52A53DF97A82}" type="presParOf" srcId="{3697A94D-E7D5-4618-9CB3-92D5E27D600B}" destId="{2C418159-FBFF-4F14-8D89-E46B5B5D37F2}" srcOrd="1" destOrd="0" presId="urn:microsoft.com/office/officeart/2005/8/layout/hList1"/>
    <dgm:cxn modelId="{85F193C4-DC6C-465A-8C76-8B2A5C92A344}" type="presParOf" srcId="{3697A94D-E7D5-4618-9CB3-92D5E27D600B}" destId="{DDEE3054-0138-4CDE-9578-2DD477BF8A93}" srcOrd="2" destOrd="0" presId="urn:microsoft.com/office/officeart/2005/8/layout/hList1"/>
    <dgm:cxn modelId="{3DF40930-1218-4CA4-AD2C-8BEA101E4163}" type="presParOf" srcId="{DDEE3054-0138-4CDE-9578-2DD477BF8A93}" destId="{62F4EB6D-05E1-4D16-8C00-757E7B050154}" srcOrd="0" destOrd="0" presId="urn:microsoft.com/office/officeart/2005/8/layout/hList1"/>
    <dgm:cxn modelId="{BFC247C7-FBB7-4953-A397-F1CD4A1B6E23}" type="presParOf" srcId="{DDEE3054-0138-4CDE-9578-2DD477BF8A93}" destId="{CACBFA54-D960-4DC3-81F8-23576A3F304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custT="1"/>
      <dgm:spPr/>
      <dgm:t>
        <a:bodyPr/>
        <a:lstStyle/>
        <a:p>
          <a:r>
            <a:rPr lang="en-US" sz="1200" b="1" i="1"/>
            <a:t>Positive Impressions:</a:t>
          </a:r>
        </a:p>
        <a:p>
          <a:r>
            <a:rPr lang="en-US" sz="1200" b="1" i="1"/>
            <a:t>Environmental</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a:t>We promote a quiet environment</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a:t>We always clean our hands before and after contact with a patient , equipment, and their environment.</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a:t>We create a safe workspace and “</a:t>
          </a:r>
          <a:r>
            <a:rPr lang="en-US" b="1"/>
            <a:t>speak up</a:t>
          </a:r>
          <a:r>
            <a:rPr lang="en-US"/>
            <a:t>: whenever we have a safety concern</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58511" custScaleY="207796" custLinFactNeighborX="62214" custLinFactNeighborY="-15811">
        <dgm:presLayoutVars>
          <dgm:bulletEnabled val="1"/>
        </dgm:presLayoutVars>
      </dgm:prSet>
      <dgm:spPr/>
    </dgm:pt>
    <dgm:pt modelId="{64B9E7C6-CCEC-40B1-B05E-84BDF3D70DEF}" type="pres">
      <dgm:prSet presAssocID="{B4ACBF0E-9B61-4C47-A4AD-A273A1E514D3}" presName="sibTrans" presStyleCnt="0"/>
      <dgm:spPr/>
    </dgm:pt>
    <dgm:pt modelId="{FD549B11-F127-4F43-85DA-D532FD7598B3}" type="pres">
      <dgm:prSet presAssocID="{84A816A6-11F3-4178-BDBA-C2D149607CF6}" presName="textNode" presStyleLbl="node1" presStyleIdx="1" presStyleCnt="4" custScaleY="133767">
        <dgm:presLayoutVars>
          <dgm:bulletEnabled val="1"/>
        </dgm:presLayoutVars>
      </dgm:prSet>
      <dgm:spPr/>
    </dgm:pt>
    <dgm:pt modelId="{30C88496-CE56-4A8D-8F10-B410A970480D}"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ScaleY="131751"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ScaleY="126903"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1196652C-D6F1-4D45-B26F-B8BA89B88CEC}" type="presOf" srcId="{84A816A6-11F3-4178-BDBA-C2D149607CF6}" destId="{FD549B11-F127-4F43-85DA-D532FD7598B3}"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0B4DF24D-B993-4728-BD44-1C124EA4693A}" type="presParOf" srcId="{0DE23E8C-3964-4BD9-9872-A00065725015}" destId="{FD549B11-F127-4F43-85DA-D532FD7598B3}" srcOrd="2" destOrd="0" presId="urn:microsoft.com/office/officeart/2005/8/layout/hProcess9"/>
    <dgm:cxn modelId="{07BEE637-C4F7-40BD-8E6C-7F58E05B9E33}" type="presParOf" srcId="{0DE23E8C-3964-4BD9-9872-A00065725015}" destId="{30C88496-CE56-4A8D-8F10-B410A970480D}"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44A8C-AE91-4FB5-B051-528208B57596}" type="doc">
      <dgm:prSet loTypeId="urn:microsoft.com/office/officeart/2005/8/layout/hProcess9" loCatId="process" qsTypeId="urn:microsoft.com/office/officeart/2005/8/quickstyle/simple1" qsCatId="simple" csTypeId="urn:microsoft.com/office/officeart/2005/8/colors/accent1_2" csCatId="accent1" phldr="1"/>
      <dgm:spPr/>
    </dgm:pt>
    <dgm:pt modelId="{E8F96F96-0221-42EC-B001-964E545668AD}">
      <dgm:prSet phldrT="[Text]" custT="1"/>
      <dgm:spPr/>
      <dgm:t>
        <a:bodyPr/>
        <a:lstStyle/>
        <a:p>
          <a:r>
            <a:rPr lang="en-US" sz="1200" b="1" i="1"/>
            <a:t>Positive Impressions:</a:t>
          </a:r>
        </a:p>
        <a:p>
          <a:r>
            <a:rPr lang="en-US" sz="1200" b="1" i="1"/>
            <a:t>Environmental</a:t>
          </a:r>
        </a:p>
      </dgm:t>
    </dgm:pt>
    <dgm:pt modelId="{4B816A36-75C2-4F30-8F35-6576549BF585}" type="parTrans" cxnId="{C687AC1B-5F40-4FA2-9B20-9D2FA177CAA6}">
      <dgm:prSet/>
      <dgm:spPr/>
      <dgm:t>
        <a:bodyPr/>
        <a:lstStyle/>
        <a:p>
          <a:endParaRPr lang="en-US"/>
        </a:p>
      </dgm:t>
    </dgm:pt>
    <dgm:pt modelId="{B4ACBF0E-9B61-4C47-A4AD-A273A1E514D3}" type="sibTrans" cxnId="{C687AC1B-5F40-4FA2-9B20-9D2FA177CAA6}">
      <dgm:prSet/>
      <dgm:spPr/>
      <dgm:t>
        <a:bodyPr/>
        <a:lstStyle/>
        <a:p>
          <a:endParaRPr lang="en-US"/>
        </a:p>
      </dgm:t>
    </dgm:pt>
    <dgm:pt modelId="{84A816A6-11F3-4178-BDBA-C2D149607CF6}">
      <dgm:prSet/>
      <dgm:spPr/>
      <dgm:t>
        <a:bodyPr/>
        <a:lstStyle/>
        <a:p>
          <a:r>
            <a:rPr lang="en-US"/>
            <a:t>We take ownership for keeping our environment clean.</a:t>
          </a:r>
        </a:p>
      </dgm:t>
    </dgm:pt>
    <dgm:pt modelId="{B405EA05-F776-4C80-87FC-FBBAD245F7CD}" type="parTrans" cxnId="{285B6814-7A0F-46FB-895B-9D37106BC313}">
      <dgm:prSet/>
      <dgm:spPr/>
      <dgm:t>
        <a:bodyPr/>
        <a:lstStyle/>
        <a:p>
          <a:endParaRPr lang="en-US"/>
        </a:p>
      </dgm:t>
    </dgm:pt>
    <dgm:pt modelId="{2D5A213E-0647-43E2-81A8-17A2ED42E6A3}" type="sibTrans" cxnId="{285B6814-7A0F-46FB-895B-9D37106BC313}">
      <dgm:prSet/>
      <dgm:spPr/>
      <dgm:t>
        <a:bodyPr/>
        <a:lstStyle/>
        <a:p>
          <a:endParaRPr lang="en-US"/>
        </a:p>
      </dgm:t>
    </dgm:pt>
    <dgm:pt modelId="{DCF13A9C-9496-4721-8968-461EA43BCC7B}">
      <dgm:prSet/>
      <dgm:spPr/>
      <dgm:t>
        <a:bodyPr/>
        <a:lstStyle/>
        <a:p>
          <a:r>
            <a:rPr lang="en-US"/>
            <a:t>We eat and drink in designated places.</a:t>
          </a:r>
        </a:p>
      </dgm:t>
    </dgm:pt>
    <dgm:pt modelId="{D5C0BA3D-7AB6-4FED-8DA8-3F10532C8595}" type="parTrans" cxnId="{FAACFEC2-5303-4617-94E9-7B0F021910FA}">
      <dgm:prSet/>
      <dgm:spPr/>
      <dgm:t>
        <a:bodyPr/>
        <a:lstStyle/>
        <a:p>
          <a:endParaRPr lang="en-US"/>
        </a:p>
      </dgm:t>
    </dgm:pt>
    <dgm:pt modelId="{2550E9BE-3F0A-4F64-841E-E47EB129E72B}" type="sibTrans" cxnId="{FAACFEC2-5303-4617-94E9-7B0F021910FA}">
      <dgm:prSet/>
      <dgm:spPr/>
      <dgm:t>
        <a:bodyPr/>
        <a:lstStyle/>
        <a:p>
          <a:endParaRPr lang="en-US"/>
        </a:p>
      </dgm:t>
    </dgm:pt>
    <dgm:pt modelId="{02F1CF23-1535-4C12-A3E9-D77735EF4A72}">
      <dgm:prSet/>
      <dgm:spPr/>
      <dgm:t>
        <a:bodyPr/>
        <a:lstStyle/>
        <a:p>
          <a:r>
            <a:rPr lang="en-US"/>
            <a:t>We put equipment away and store it properly.</a:t>
          </a:r>
        </a:p>
      </dgm:t>
    </dgm:pt>
    <dgm:pt modelId="{222A0B1C-E99B-468A-AAB5-50E439667719}" type="parTrans" cxnId="{F6A63D5F-695F-4514-B1DB-00064B097444}">
      <dgm:prSet/>
      <dgm:spPr/>
      <dgm:t>
        <a:bodyPr/>
        <a:lstStyle/>
        <a:p>
          <a:endParaRPr lang="en-US"/>
        </a:p>
      </dgm:t>
    </dgm:pt>
    <dgm:pt modelId="{65364766-3149-4F42-A825-BE0B544E39E3}" type="sibTrans" cxnId="{F6A63D5F-695F-4514-B1DB-00064B097444}">
      <dgm:prSet/>
      <dgm:spPr/>
      <dgm:t>
        <a:bodyPr/>
        <a:lstStyle/>
        <a:p>
          <a:endParaRPr lang="en-US"/>
        </a:p>
      </dgm:t>
    </dgm:pt>
    <dgm:pt modelId="{C6E90536-C4F8-42CA-BD99-54857D296B49}" type="pres">
      <dgm:prSet presAssocID="{0FC44A8C-AE91-4FB5-B051-528208B57596}" presName="CompostProcess" presStyleCnt="0">
        <dgm:presLayoutVars>
          <dgm:dir/>
          <dgm:resizeHandles val="exact"/>
        </dgm:presLayoutVars>
      </dgm:prSet>
      <dgm:spPr/>
    </dgm:pt>
    <dgm:pt modelId="{33730E0C-245D-4385-AD2E-8A6CAFB5F040}" type="pres">
      <dgm:prSet presAssocID="{0FC44A8C-AE91-4FB5-B051-528208B57596}" presName="arrow" presStyleLbl="bgShp" presStyleIdx="0" presStyleCnt="1" custScaleX="117647"/>
      <dgm:spPr/>
    </dgm:pt>
    <dgm:pt modelId="{0DE23E8C-3964-4BD9-9872-A00065725015}" type="pres">
      <dgm:prSet presAssocID="{0FC44A8C-AE91-4FB5-B051-528208B57596}" presName="linearProcess" presStyleCnt="0"/>
      <dgm:spPr/>
    </dgm:pt>
    <dgm:pt modelId="{2F174F50-D907-447D-AA01-B85CBDDCF571}" type="pres">
      <dgm:prSet presAssocID="{E8F96F96-0221-42EC-B001-964E545668AD}" presName="textNode" presStyleLbl="node1" presStyleIdx="0" presStyleCnt="4" custScaleX="58511" custScaleY="207796" custLinFactNeighborX="62214" custLinFactNeighborY="-15811">
        <dgm:presLayoutVars>
          <dgm:bulletEnabled val="1"/>
        </dgm:presLayoutVars>
      </dgm:prSet>
      <dgm:spPr/>
    </dgm:pt>
    <dgm:pt modelId="{64B9E7C6-CCEC-40B1-B05E-84BDF3D70DEF}" type="pres">
      <dgm:prSet presAssocID="{B4ACBF0E-9B61-4C47-A4AD-A273A1E514D3}" presName="sibTrans" presStyleCnt="0"/>
      <dgm:spPr/>
    </dgm:pt>
    <dgm:pt modelId="{FD549B11-F127-4F43-85DA-D532FD7598B3}" type="pres">
      <dgm:prSet presAssocID="{84A816A6-11F3-4178-BDBA-C2D149607CF6}" presName="textNode" presStyleLbl="node1" presStyleIdx="1" presStyleCnt="4" custScaleY="133767">
        <dgm:presLayoutVars>
          <dgm:bulletEnabled val="1"/>
        </dgm:presLayoutVars>
      </dgm:prSet>
      <dgm:spPr/>
    </dgm:pt>
    <dgm:pt modelId="{30C88496-CE56-4A8D-8F10-B410A970480D}" type="pres">
      <dgm:prSet presAssocID="{2D5A213E-0647-43E2-81A8-17A2ED42E6A3}" presName="sibTrans" presStyleCnt="0"/>
      <dgm:spPr/>
    </dgm:pt>
    <dgm:pt modelId="{F9E8C59B-FC33-4B17-B41D-B965660B4A93}" type="pres">
      <dgm:prSet presAssocID="{DCF13A9C-9496-4721-8968-461EA43BCC7B}" presName="textNode" presStyleLbl="node1" presStyleIdx="2" presStyleCnt="4" custScaleY="131751" custLinFactNeighborX="-60253" custLinFactNeighborY="960">
        <dgm:presLayoutVars>
          <dgm:bulletEnabled val="1"/>
        </dgm:presLayoutVars>
      </dgm:prSet>
      <dgm:spPr/>
    </dgm:pt>
    <dgm:pt modelId="{52DF310E-0AE5-412A-98E2-16131E2AAF13}" type="pres">
      <dgm:prSet presAssocID="{2550E9BE-3F0A-4F64-841E-E47EB129E72B}" presName="sibTrans" presStyleCnt="0"/>
      <dgm:spPr/>
    </dgm:pt>
    <dgm:pt modelId="{8913816C-AE16-4F0C-A2A9-8E863C6F5C1E}" type="pres">
      <dgm:prSet presAssocID="{02F1CF23-1535-4C12-A3E9-D77735EF4A72}" presName="textNode" presStyleLbl="node1" presStyleIdx="3" presStyleCnt="4" custScaleY="126903" custLinFactX="-62" custLinFactNeighborX="-100000" custLinFactNeighborY="-480">
        <dgm:presLayoutVars>
          <dgm:bulletEnabled val="1"/>
        </dgm:presLayoutVars>
      </dgm:prSet>
      <dgm:spPr/>
    </dgm:pt>
  </dgm:ptLst>
  <dgm:cxnLst>
    <dgm:cxn modelId="{285B6814-7A0F-46FB-895B-9D37106BC313}" srcId="{0FC44A8C-AE91-4FB5-B051-528208B57596}" destId="{84A816A6-11F3-4178-BDBA-C2D149607CF6}" srcOrd="1" destOrd="0" parTransId="{B405EA05-F776-4C80-87FC-FBBAD245F7CD}" sibTransId="{2D5A213E-0647-43E2-81A8-17A2ED42E6A3}"/>
    <dgm:cxn modelId="{C687AC1B-5F40-4FA2-9B20-9D2FA177CAA6}" srcId="{0FC44A8C-AE91-4FB5-B051-528208B57596}" destId="{E8F96F96-0221-42EC-B001-964E545668AD}" srcOrd="0" destOrd="0" parTransId="{4B816A36-75C2-4F30-8F35-6576549BF585}" sibTransId="{B4ACBF0E-9B61-4C47-A4AD-A273A1E514D3}"/>
    <dgm:cxn modelId="{8C85F71E-5107-4557-8D1A-09B7CDA2269E}" type="presOf" srcId="{02F1CF23-1535-4C12-A3E9-D77735EF4A72}" destId="{8913816C-AE16-4F0C-A2A9-8E863C6F5C1E}" srcOrd="0" destOrd="0" presId="urn:microsoft.com/office/officeart/2005/8/layout/hProcess9"/>
    <dgm:cxn modelId="{1196652C-D6F1-4D45-B26F-B8BA89B88CEC}" type="presOf" srcId="{84A816A6-11F3-4178-BDBA-C2D149607CF6}" destId="{FD549B11-F127-4F43-85DA-D532FD7598B3}" srcOrd="0" destOrd="0" presId="urn:microsoft.com/office/officeart/2005/8/layout/hProcess9"/>
    <dgm:cxn modelId="{F6A63D5F-695F-4514-B1DB-00064B097444}" srcId="{0FC44A8C-AE91-4FB5-B051-528208B57596}" destId="{02F1CF23-1535-4C12-A3E9-D77735EF4A72}" srcOrd="3" destOrd="0" parTransId="{222A0B1C-E99B-468A-AAB5-50E439667719}" sibTransId="{65364766-3149-4F42-A825-BE0B544E39E3}"/>
    <dgm:cxn modelId="{A760278A-1713-4095-9323-7096DD92D942}" type="presOf" srcId="{DCF13A9C-9496-4721-8968-461EA43BCC7B}" destId="{F9E8C59B-FC33-4B17-B41D-B965660B4A93}" srcOrd="0" destOrd="0" presId="urn:microsoft.com/office/officeart/2005/8/layout/hProcess9"/>
    <dgm:cxn modelId="{4BFCE898-BECC-4418-94FD-B49EE1238DDD}" type="presOf" srcId="{E8F96F96-0221-42EC-B001-964E545668AD}" destId="{2F174F50-D907-447D-AA01-B85CBDDCF571}" srcOrd="0" destOrd="0" presId="urn:microsoft.com/office/officeart/2005/8/layout/hProcess9"/>
    <dgm:cxn modelId="{D2F590B0-F2CC-49AF-8625-C8ADDE154004}" type="presOf" srcId="{0FC44A8C-AE91-4FB5-B051-528208B57596}" destId="{C6E90536-C4F8-42CA-BD99-54857D296B49}" srcOrd="0" destOrd="0" presId="urn:microsoft.com/office/officeart/2005/8/layout/hProcess9"/>
    <dgm:cxn modelId="{FAACFEC2-5303-4617-94E9-7B0F021910FA}" srcId="{0FC44A8C-AE91-4FB5-B051-528208B57596}" destId="{DCF13A9C-9496-4721-8968-461EA43BCC7B}" srcOrd="2" destOrd="0" parTransId="{D5C0BA3D-7AB6-4FED-8DA8-3F10532C8595}" sibTransId="{2550E9BE-3F0A-4F64-841E-E47EB129E72B}"/>
    <dgm:cxn modelId="{FAF7E454-4BF7-49C2-A2A8-1A52A3125B74}" type="presParOf" srcId="{C6E90536-C4F8-42CA-BD99-54857D296B49}" destId="{33730E0C-245D-4385-AD2E-8A6CAFB5F040}" srcOrd="0" destOrd="0" presId="urn:microsoft.com/office/officeart/2005/8/layout/hProcess9"/>
    <dgm:cxn modelId="{5BF3104A-CF80-474C-98BF-C85A6E575136}" type="presParOf" srcId="{C6E90536-C4F8-42CA-BD99-54857D296B49}" destId="{0DE23E8C-3964-4BD9-9872-A00065725015}" srcOrd="1" destOrd="0" presId="urn:microsoft.com/office/officeart/2005/8/layout/hProcess9"/>
    <dgm:cxn modelId="{7A7E166E-63DF-47ED-B066-63D6117AC468}" type="presParOf" srcId="{0DE23E8C-3964-4BD9-9872-A00065725015}" destId="{2F174F50-D907-447D-AA01-B85CBDDCF571}" srcOrd="0" destOrd="0" presId="urn:microsoft.com/office/officeart/2005/8/layout/hProcess9"/>
    <dgm:cxn modelId="{A929E1D1-B598-400D-9273-3F1AC19609F7}" type="presParOf" srcId="{0DE23E8C-3964-4BD9-9872-A00065725015}" destId="{64B9E7C6-CCEC-40B1-B05E-84BDF3D70DEF}" srcOrd="1" destOrd="0" presId="urn:microsoft.com/office/officeart/2005/8/layout/hProcess9"/>
    <dgm:cxn modelId="{0B4DF24D-B993-4728-BD44-1C124EA4693A}" type="presParOf" srcId="{0DE23E8C-3964-4BD9-9872-A00065725015}" destId="{FD549B11-F127-4F43-85DA-D532FD7598B3}" srcOrd="2" destOrd="0" presId="urn:microsoft.com/office/officeart/2005/8/layout/hProcess9"/>
    <dgm:cxn modelId="{07BEE637-C4F7-40BD-8E6C-7F58E05B9E33}" type="presParOf" srcId="{0DE23E8C-3964-4BD9-9872-A00065725015}" destId="{30C88496-CE56-4A8D-8F10-B410A970480D}" srcOrd="3" destOrd="0" presId="urn:microsoft.com/office/officeart/2005/8/layout/hProcess9"/>
    <dgm:cxn modelId="{15D51C32-94B3-4B15-9C86-A2959DBB0F3A}" type="presParOf" srcId="{0DE23E8C-3964-4BD9-9872-A00065725015}" destId="{F9E8C59B-FC33-4B17-B41D-B965660B4A93}" srcOrd="4" destOrd="0" presId="urn:microsoft.com/office/officeart/2005/8/layout/hProcess9"/>
    <dgm:cxn modelId="{C047EF6E-35B0-417B-95D1-C777D5A841ED}" type="presParOf" srcId="{0DE23E8C-3964-4BD9-9872-A00065725015}" destId="{52DF310E-0AE5-412A-98E2-16131E2AAF13}" srcOrd="5" destOrd="0" presId="urn:microsoft.com/office/officeart/2005/8/layout/hProcess9"/>
    <dgm:cxn modelId="{34D18373-7C29-4524-BD24-1BFE6E955165}" type="presParOf" srcId="{0DE23E8C-3964-4BD9-9872-A00065725015}" destId="{8913816C-AE16-4F0C-A2A9-8E863C6F5C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D0E96B-AFCD-4E53-B351-2885C4EA9FF9}"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27EC1ECE-0DEF-4CE0-B6A7-513048419F24}">
      <dgm:prSet custT="1"/>
      <dgm:spPr/>
      <dgm:t>
        <a:bodyPr/>
        <a:lstStyle/>
        <a:p>
          <a:r>
            <a:rPr lang="en-US" sz="1800">
              <a:solidFill>
                <a:schemeClr val="bg1"/>
              </a:solidFill>
            </a:rPr>
            <a:t>You are required to swipe in and out </a:t>
          </a:r>
          <a:r>
            <a:rPr lang="en-US" sz="1800" b="1" err="1">
              <a:solidFill>
                <a:srgbClr val="FF0000"/>
              </a:solidFill>
            </a:rPr>
            <a:t>everyday</a:t>
          </a:r>
          <a:r>
            <a:rPr lang="en-US" sz="1800" b="1">
              <a:solidFill>
                <a:srgbClr val="FF0000"/>
              </a:solidFill>
            </a:rPr>
            <a:t> </a:t>
          </a:r>
          <a:r>
            <a:rPr lang="en-US" sz="1800">
              <a:solidFill>
                <a:schemeClr val="bg1"/>
              </a:solidFill>
            </a:rPr>
            <a:t>you volunteer.  This is necessary for you to be covered by our liability insurance, to record your volunteer hours, and lastly consideration for service awards.</a:t>
          </a:r>
        </a:p>
      </dgm:t>
    </dgm:pt>
    <dgm:pt modelId="{0724F282-6E31-4CD5-8BBB-BB7772081947}" type="parTrans" cxnId="{86689BBF-7EF3-45A7-BFAA-4C796323C739}">
      <dgm:prSet/>
      <dgm:spPr/>
      <dgm:t>
        <a:bodyPr/>
        <a:lstStyle/>
        <a:p>
          <a:endParaRPr lang="en-US"/>
        </a:p>
      </dgm:t>
    </dgm:pt>
    <dgm:pt modelId="{30D1DE76-B0F0-486A-88D0-980ECCADE5C1}" type="sibTrans" cxnId="{86689BBF-7EF3-45A7-BFAA-4C796323C739}">
      <dgm:prSet/>
      <dgm:spPr/>
      <dgm:t>
        <a:bodyPr/>
        <a:lstStyle/>
        <a:p>
          <a:endParaRPr lang="en-US"/>
        </a:p>
      </dgm:t>
    </dgm:pt>
    <dgm:pt modelId="{DE86C4E8-F9B4-49F5-9781-4CDDADF7C520}">
      <dgm:prSet custT="1"/>
      <dgm:spPr/>
      <dgm:t>
        <a:bodyPr/>
        <a:lstStyle/>
        <a:p>
          <a:r>
            <a:rPr lang="en-US" sz="1800"/>
            <a:t>All volunteers  should present in a happy and healthy manner prepared to serve in the role they are trained.  Making a difference begins with you.  Our patients, families , and visitors rely on your kindness and compassion to assist them through the health care journey.</a:t>
          </a:r>
        </a:p>
      </dgm:t>
    </dgm:pt>
    <dgm:pt modelId="{BD61AC7C-1CCA-4B71-BB51-305F7FF49379}" type="parTrans" cxnId="{CA25AA69-7F3A-43CD-AC05-EAC83C82409D}">
      <dgm:prSet/>
      <dgm:spPr/>
      <dgm:t>
        <a:bodyPr/>
        <a:lstStyle/>
        <a:p>
          <a:endParaRPr lang="en-US"/>
        </a:p>
      </dgm:t>
    </dgm:pt>
    <dgm:pt modelId="{B0219E69-597A-43FD-8E74-EB9EF835A0EC}" type="sibTrans" cxnId="{CA25AA69-7F3A-43CD-AC05-EAC83C82409D}">
      <dgm:prSet/>
      <dgm:spPr/>
      <dgm:t>
        <a:bodyPr/>
        <a:lstStyle/>
        <a:p>
          <a:endParaRPr lang="en-US"/>
        </a:p>
      </dgm:t>
    </dgm:pt>
    <dgm:pt modelId="{969A754A-3387-4D57-AF76-6EB3C5A8A4C4}" type="pres">
      <dgm:prSet presAssocID="{04D0E96B-AFCD-4E53-B351-2885C4EA9FF9}" presName="linear" presStyleCnt="0">
        <dgm:presLayoutVars>
          <dgm:dir/>
          <dgm:animLvl val="lvl"/>
          <dgm:resizeHandles val="exact"/>
        </dgm:presLayoutVars>
      </dgm:prSet>
      <dgm:spPr/>
    </dgm:pt>
    <dgm:pt modelId="{1BD9B27A-9106-42E5-A354-70350B15DB47}" type="pres">
      <dgm:prSet presAssocID="{27EC1ECE-0DEF-4CE0-B6A7-513048419F24}" presName="parentLin" presStyleCnt="0"/>
      <dgm:spPr/>
    </dgm:pt>
    <dgm:pt modelId="{76BCAD84-457E-4A7D-86B2-BE207538F736}" type="pres">
      <dgm:prSet presAssocID="{27EC1ECE-0DEF-4CE0-B6A7-513048419F24}" presName="parentLeftMargin" presStyleLbl="node1" presStyleIdx="0" presStyleCnt="2"/>
      <dgm:spPr/>
    </dgm:pt>
    <dgm:pt modelId="{238A76A0-684C-483C-B1C8-E4B42698346B}" type="pres">
      <dgm:prSet presAssocID="{27EC1ECE-0DEF-4CE0-B6A7-513048419F24}" presName="parentText" presStyleLbl="node1" presStyleIdx="0" presStyleCnt="2" custFlipVert="0" custFlipHor="1" custScaleX="156748" custScaleY="605878" custLinFactX="9963" custLinFactY="341674" custLinFactNeighborX="100000" custLinFactNeighborY="400000">
        <dgm:presLayoutVars>
          <dgm:chMax val="0"/>
          <dgm:bulletEnabled val="1"/>
        </dgm:presLayoutVars>
      </dgm:prSet>
      <dgm:spPr/>
    </dgm:pt>
    <dgm:pt modelId="{73D80AFA-96A1-4304-A028-7D962B374A12}" type="pres">
      <dgm:prSet presAssocID="{27EC1ECE-0DEF-4CE0-B6A7-513048419F24}" presName="negativeSpace" presStyleCnt="0"/>
      <dgm:spPr/>
    </dgm:pt>
    <dgm:pt modelId="{5D7AE1DE-91E6-4DAB-B5CA-F53F9E4DD79B}" type="pres">
      <dgm:prSet presAssocID="{27EC1ECE-0DEF-4CE0-B6A7-513048419F24}" presName="childText" presStyleLbl="conFgAcc1" presStyleIdx="0" presStyleCnt="2" custFlipVert="1" custScaleY="22625">
        <dgm:presLayoutVars>
          <dgm:bulletEnabled val="1"/>
        </dgm:presLayoutVars>
      </dgm:prSet>
      <dgm:spPr/>
    </dgm:pt>
    <dgm:pt modelId="{EF66E8B4-72E5-4729-80D9-0EEBBA7614C3}" type="pres">
      <dgm:prSet presAssocID="{30D1DE76-B0F0-486A-88D0-980ECCADE5C1}" presName="spaceBetweenRectangles" presStyleCnt="0"/>
      <dgm:spPr/>
    </dgm:pt>
    <dgm:pt modelId="{5E025A08-3B04-46DD-BB82-579781932C1E}" type="pres">
      <dgm:prSet presAssocID="{DE86C4E8-F9B4-49F5-9781-4CDDADF7C520}" presName="parentLin" presStyleCnt="0"/>
      <dgm:spPr/>
    </dgm:pt>
    <dgm:pt modelId="{83F2E5D2-6B34-4745-ADC8-35199965C81C}" type="pres">
      <dgm:prSet presAssocID="{DE86C4E8-F9B4-49F5-9781-4CDDADF7C520}" presName="parentLeftMargin" presStyleLbl="node1" presStyleIdx="0" presStyleCnt="2"/>
      <dgm:spPr/>
    </dgm:pt>
    <dgm:pt modelId="{8C54AEC1-B7FA-44F5-B99D-DD691338A0C8}" type="pres">
      <dgm:prSet presAssocID="{DE86C4E8-F9B4-49F5-9781-4CDDADF7C520}" presName="parentText" presStyleLbl="node1" presStyleIdx="1" presStyleCnt="2" custAng="0" custScaleX="150191" custScaleY="571117" custLinFactY="-300000" custLinFactNeighborX="-26748" custLinFactNeighborY="-342222">
        <dgm:presLayoutVars>
          <dgm:chMax val="0"/>
          <dgm:bulletEnabled val="1"/>
        </dgm:presLayoutVars>
      </dgm:prSet>
      <dgm:spPr/>
    </dgm:pt>
    <dgm:pt modelId="{B0C9D824-2FFF-4886-AC3B-38512E7C29EE}" type="pres">
      <dgm:prSet presAssocID="{DE86C4E8-F9B4-49F5-9781-4CDDADF7C520}" presName="negativeSpace" presStyleCnt="0"/>
      <dgm:spPr/>
    </dgm:pt>
    <dgm:pt modelId="{95540E6A-C030-43C5-9D3C-8DEB88AFDF61}" type="pres">
      <dgm:prSet presAssocID="{DE86C4E8-F9B4-49F5-9781-4CDDADF7C520}" presName="childText" presStyleLbl="conFgAcc1" presStyleIdx="1" presStyleCnt="2" custScaleY="26843">
        <dgm:presLayoutVars>
          <dgm:bulletEnabled val="1"/>
        </dgm:presLayoutVars>
      </dgm:prSet>
      <dgm:spPr/>
    </dgm:pt>
  </dgm:ptLst>
  <dgm:cxnLst>
    <dgm:cxn modelId="{F277FB3E-DDA8-4C5C-ADDA-D556E2FC1A76}" type="presOf" srcId="{DE86C4E8-F9B4-49F5-9781-4CDDADF7C520}" destId="{8C54AEC1-B7FA-44F5-B99D-DD691338A0C8}" srcOrd="1" destOrd="0" presId="urn:microsoft.com/office/officeart/2005/8/layout/list1"/>
    <dgm:cxn modelId="{CA25AA69-7F3A-43CD-AC05-EAC83C82409D}" srcId="{04D0E96B-AFCD-4E53-B351-2885C4EA9FF9}" destId="{DE86C4E8-F9B4-49F5-9781-4CDDADF7C520}" srcOrd="1" destOrd="0" parTransId="{BD61AC7C-1CCA-4B71-BB51-305F7FF49379}" sibTransId="{B0219E69-597A-43FD-8E74-EB9EF835A0EC}"/>
    <dgm:cxn modelId="{03C0E4AB-8C8B-4721-B876-26398A667EB5}" type="presOf" srcId="{04D0E96B-AFCD-4E53-B351-2885C4EA9FF9}" destId="{969A754A-3387-4D57-AF76-6EB3C5A8A4C4}" srcOrd="0" destOrd="0" presId="urn:microsoft.com/office/officeart/2005/8/layout/list1"/>
    <dgm:cxn modelId="{86689BBF-7EF3-45A7-BFAA-4C796323C739}" srcId="{04D0E96B-AFCD-4E53-B351-2885C4EA9FF9}" destId="{27EC1ECE-0DEF-4CE0-B6A7-513048419F24}" srcOrd="0" destOrd="0" parTransId="{0724F282-6E31-4CD5-8BBB-BB7772081947}" sibTransId="{30D1DE76-B0F0-486A-88D0-980ECCADE5C1}"/>
    <dgm:cxn modelId="{BF932ADA-B1AE-4114-ACFA-B31B74550ADF}" type="presOf" srcId="{DE86C4E8-F9B4-49F5-9781-4CDDADF7C520}" destId="{83F2E5D2-6B34-4745-ADC8-35199965C81C}" srcOrd="0" destOrd="0" presId="urn:microsoft.com/office/officeart/2005/8/layout/list1"/>
    <dgm:cxn modelId="{9B8A94E0-C873-4BF6-8294-7637B047C329}" type="presOf" srcId="{27EC1ECE-0DEF-4CE0-B6A7-513048419F24}" destId="{238A76A0-684C-483C-B1C8-E4B42698346B}" srcOrd="1" destOrd="0" presId="urn:microsoft.com/office/officeart/2005/8/layout/list1"/>
    <dgm:cxn modelId="{0BE7A8FC-7D17-440B-BFDD-5F06754F34FB}" type="presOf" srcId="{27EC1ECE-0DEF-4CE0-B6A7-513048419F24}" destId="{76BCAD84-457E-4A7D-86B2-BE207538F736}" srcOrd="0" destOrd="0" presId="urn:microsoft.com/office/officeart/2005/8/layout/list1"/>
    <dgm:cxn modelId="{A843DDD5-FA98-41FA-9263-9B013B13CF40}" type="presParOf" srcId="{969A754A-3387-4D57-AF76-6EB3C5A8A4C4}" destId="{1BD9B27A-9106-42E5-A354-70350B15DB47}" srcOrd="0" destOrd="0" presId="urn:microsoft.com/office/officeart/2005/8/layout/list1"/>
    <dgm:cxn modelId="{D7E557C7-9499-43B8-97DA-5B3FC4CFA3F3}" type="presParOf" srcId="{1BD9B27A-9106-42E5-A354-70350B15DB47}" destId="{76BCAD84-457E-4A7D-86B2-BE207538F736}" srcOrd="0" destOrd="0" presId="urn:microsoft.com/office/officeart/2005/8/layout/list1"/>
    <dgm:cxn modelId="{2633B271-2910-4FE3-B8B9-2B678BD7B86D}" type="presParOf" srcId="{1BD9B27A-9106-42E5-A354-70350B15DB47}" destId="{238A76A0-684C-483C-B1C8-E4B42698346B}" srcOrd="1" destOrd="0" presId="urn:microsoft.com/office/officeart/2005/8/layout/list1"/>
    <dgm:cxn modelId="{0763A122-8555-456C-8FE7-AB22D8DA75F3}" type="presParOf" srcId="{969A754A-3387-4D57-AF76-6EB3C5A8A4C4}" destId="{73D80AFA-96A1-4304-A028-7D962B374A12}" srcOrd="1" destOrd="0" presId="urn:microsoft.com/office/officeart/2005/8/layout/list1"/>
    <dgm:cxn modelId="{E692AB47-0823-4D39-B816-8475C8390E00}" type="presParOf" srcId="{969A754A-3387-4D57-AF76-6EB3C5A8A4C4}" destId="{5D7AE1DE-91E6-4DAB-B5CA-F53F9E4DD79B}" srcOrd="2" destOrd="0" presId="urn:microsoft.com/office/officeart/2005/8/layout/list1"/>
    <dgm:cxn modelId="{3FAF6D0D-4144-42E4-8E26-E40ADF582462}" type="presParOf" srcId="{969A754A-3387-4D57-AF76-6EB3C5A8A4C4}" destId="{EF66E8B4-72E5-4729-80D9-0EEBBA7614C3}" srcOrd="3" destOrd="0" presId="urn:microsoft.com/office/officeart/2005/8/layout/list1"/>
    <dgm:cxn modelId="{0E7297FE-261C-47E0-B500-09CA519178E9}" type="presParOf" srcId="{969A754A-3387-4D57-AF76-6EB3C5A8A4C4}" destId="{5E025A08-3B04-46DD-BB82-579781932C1E}" srcOrd="4" destOrd="0" presId="urn:microsoft.com/office/officeart/2005/8/layout/list1"/>
    <dgm:cxn modelId="{6AF0F5F6-A148-44DC-BD05-7E3FFD3AB01A}" type="presParOf" srcId="{5E025A08-3B04-46DD-BB82-579781932C1E}" destId="{83F2E5D2-6B34-4745-ADC8-35199965C81C}" srcOrd="0" destOrd="0" presId="urn:microsoft.com/office/officeart/2005/8/layout/list1"/>
    <dgm:cxn modelId="{53DDDA38-F37E-4EFB-BA9D-01731B92B6BC}" type="presParOf" srcId="{5E025A08-3B04-46DD-BB82-579781932C1E}" destId="{8C54AEC1-B7FA-44F5-B99D-DD691338A0C8}" srcOrd="1" destOrd="0" presId="urn:microsoft.com/office/officeart/2005/8/layout/list1"/>
    <dgm:cxn modelId="{9DDEB5BE-6FD6-4B45-8459-520AA932DD18}" type="presParOf" srcId="{969A754A-3387-4D57-AF76-6EB3C5A8A4C4}" destId="{B0C9D824-2FFF-4886-AC3B-38512E7C29EE}" srcOrd="5" destOrd="0" presId="urn:microsoft.com/office/officeart/2005/8/layout/list1"/>
    <dgm:cxn modelId="{9DE9DB59-A33E-479B-A6BD-B77F545D0EF7}" type="presParOf" srcId="{969A754A-3387-4D57-AF76-6EB3C5A8A4C4}" destId="{95540E6A-C030-43C5-9D3C-8DEB88AFDF6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A4E84C-847C-421B-82AE-6E9B6C28EF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D2536FF-31C3-4EA3-87FA-FDE27A94FDE2}">
      <dgm:prSet/>
      <dgm:spPr/>
      <dgm:t>
        <a:bodyPr/>
        <a:lstStyle/>
        <a:p>
          <a:r>
            <a:rPr lang="en-US"/>
            <a:t>Volunteer kiosks are located in the following locations at our hospitals.</a:t>
          </a:r>
        </a:p>
      </dgm:t>
    </dgm:pt>
    <dgm:pt modelId="{F8C12E3E-3469-45F3-9407-8FAF1A2C8A3D}" type="parTrans" cxnId="{12F95A61-6FFA-4686-AD89-E1303F197AEF}">
      <dgm:prSet/>
      <dgm:spPr/>
      <dgm:t>
        <a:bodyPr/>
        <a:lstStyle/>
        <a:p>
          <a:endParaRPr lang="en-US"/>
        </a:p>
      </dgm:t>
    </dgm:pt>
    <dgm:pt modelId="{F43D9C4A-483E-449F-8144-028FA85CEA7F}" type="sibTrans" cxnId="{12F95A61-6FFA-4686-AD89-E1303F197AEF}">
      <dgm:prSet/>
      <dgm:spPr/>
      <dgm:t>
        <a:bodyPr/>
        <a:lstStyle/>
        <a:p>
          <a:endParaRPr lang="en-US"/>
        </a:p>
      </dgm:t>
    </dgm:pt>
    <dgm:pt modelId="{2BC18DE4-DEC4-47E8-8DB6-888D42E59870}">
      <dgm:prSet/>
      <dgm:spPr/>
      <dgm:t>
        <a:bodyPr/>
        <a:lstStyle/>
        <a:p>
          <a:r>
            <a:rPr lang="en-US" i="1"/>
            <a:t>Trinity Health Ann Arbor, Chelsea, &amp; Livingston Front Desk/lobby area, Reichert Health Building info desk, Imaging Center hallway, &amp; Ann Arbor emergency department discharge area.  </a:t>
          </a:r>
          <a:r>
            <a:rPr lang="en-US" i="1" u="sng"/>
            <a:t>Canton &amp; Brighton Health </a:t>
          </a:r>
          <a:r>
            <a:rPr lang="en-US" i="1"/>
            <a:t>Centers main information desks upon entry.</a:t>
          </a:r>
        </a:p>
      </dgm:t>
    </dgm:pt>
    <dgm:pt modelId="{2BFFC74E-238E-45E7-96CE-891C6D27B7F8}" type="parTrans" cxnId="{079837BE-7F17-47D8-8F7A-3CA1D75F4C59}">
      <dgm:prSet/>
      <dgm:spPr/>
      <dgm:t>
        <a:bodyPr/>
        <a:lstStyle/>
        <a:p>
          <a:endParaRPr lang="en-US"/>
        </a:p>
      </dgm:t>
    </dgm:pt>
    <dgm:pt modelId="{81602E22-08DB-43F2-9245-044E7EA02E52}" type="sibTrans" cxnId="{079837BE-7F17-47D8-8F7A-3CA1D75F4C59}">
      <dgm:prSet/>
      <dgm:spPr/>
      <dgm:t>
        <a:bodyPr/>
        <a:lstStyle/>
        <a:p>
          <a:endParaRPr lang="en-US"/>
        </a:p>
      </dgm:t>
    </dgm:pt>
    <dgm:pt modelId="{A5DEC9A2-BD5B-4310-8B0C-03B26F8A20B9}">
      <dgm:prSet/>
      <dgm:spPr/>
      <dgm:t>
        <a:bodyPr/>
        <a:lstStyle/>
        <a:p>
          <a:r>
            <a:rPr lang="en-US"/>
            <a:t>Refer to your orientation packet on swiping in procedures for </a:t>
          </a:r>
          <a:r>
            <a:rPr lang="en-US" err="1"/>
            <a:t>Vsys</a:t>
          </a:r>
          <a:r>
            <a:rPr lang="en-US"/>
            <a:t> One.</a:t>
          </a:r>
        </a:p>
      </dgm:t>
    </dgm:pt>
    <dgm:pt modelId="{1692A3DC-DBC2-46D0-879E-0C80E3BB6006}" type="parTrans" cxnId="{C6AA2A68-4787-497D-BB7D-FE69A2788307}">
      <dgm:prSet/>
      <dgm:spPr/>
      <dgm:t>
        <a:bodyPr/>
        <a:lstStyle/>
        <a:p>
          <a:endParaRPr lang="en-US"/>
        </a:p>
      </dgm:t>
    </dgm:pt>
    <dgm:pt modelId="{C4C81174-9657-4F12-9FFB-535F1288DFE6}" type="sibTrans" cxnId="{C6AA2A68-4787-497D-BB7D-FE69A2788307}">
      <dgm:prSet/>
      <dgm:spPr/>
      <dgm:t>
        <a:bodyPr/>
        <a:lstStyle/>
        <a:p>
          <a:endParaRPr lang="en-US"/>
        </a:p>
      </dgm:t>
    </dgm:pt>
    <dgm:pt modelId="{173FCFA4-5967-4A07-971D-CB1A3AEDA912}">
      <dgm:prSet/>
      <dgm:spPr/>
      <dgm:t>
        <a:bodyPr/>
        <a:lstStyle/>
        <a:p>
          <a:r>
            <a:rPr lang="en-US" dirty="0"/>
            <a:t>Swipe in using the swiper if available.</a:t>
          </a:r>
        </a:p>
      </dgm:t>
    </dgm:pt>
    <dgm:pt modelId="{DAB5DBFC-111D-41CD-BB45-13B7E0811C2E}" type="parTrans" cxnId="{9FC13C22-C5CD-4DEF-85EB-9E26588EC35F}">
      <dgm:prSet/>
      <dgm:spPr/>
      <dgm:t>
        <a:bodyPr/>
        <a:lstStyle/>
        <a:p>
          <a:endParaRPr lang="en-US"/>
        </a:p>
      </dgm:t>
    </dgm:pt>
    <dgm:pt modelId="{662512C1-8721-455E-9D94-00854E933485}" type="sibTrans" cxnId="{9FC13C22-C5CD-4DEF-85EB-9E26588EC35F}">
      <dgm:prSet/>
      <dgm:spPr/>
      <dgm:t>
        <a:bodyPr/>
        <a:lstStyle/>
        <a:p>
          <a:endParaRPr lang="en-US"/>
        </a:p>
      </dgm:t>
    </dgm:pt>
    <dgm:pt modelId="{9F65FE78-B64A-46F1-809A-A9D0A847DE93}">
      <dgm:prSet/>
      <dgm:spPr/>
      <dgm:t>
        <a:bodyPr/>
        <a:lstStyle/>
        <a:p>
          <a:r>
            <a:rPr lang="en-US"/>
            <a:t>Use the mouse to enter your volunteer ID number, located on the back of your badge if there is no swiper.</a:t>
          </a:r>
        </a:p>
      </dgm:t>
    </dgm:pt>
    <dgm:pt modelId="{28D95C96-A9F3-4FA3-9CE3-B846859B974C}" type="parTrans" cxnId="{D80B093E-FEDE-4047-8FA2-0F2F8752C51F}">
      <dgm:prSet/>
      <dgm:spPr/>
      <dgm:t>
        <a:bodyPr/>
        <a:lstStyle/>
        <a:p>
          <a:endParaRPr lang="en-US"/>
        </a:p>
      </dgm:t>
    </dgm:pt>
    <dgm:pt modelId="{34034342-717F-4515-AECF-2CA768518C4F}" type="sibTrans" cxnId="{D80B093E-FEDE-4047-8FA2-0F2F8752C51F}">
      <dgm:prSet/>
      <dgm:spPr/>
      <dgm:t>
        <a:bodyPr/>
        <a:lstStyle/>
        <a:p>
          <a:endParaRPr lang="en-US"/>
        </a:p>
      </dgm:t>
    </dgm:pt>
    <dgm:pt modelId="{7969BCF1-9AD7-404F-829B-336797718931}">
      <dgm:prSet/>
      <dgm:spPr/>
      <dgm:t>
        <a:bodyPr/>
        <a:lstStyle/>
        <a:p>
          <a:r>
            <a:rPr lang="en-US" dirty="0"/>
            <a:t>If the screen is changed, return-back to Zenworks to open-up our program and/or hit the windows button.</a:t>
          </a:r>
        </a:p>
      </dgm:t>
    </dgm:pt>
    <dgm:pt modelId="{79B08F2D-3A07-4054-9E66-675457B477E0}" type="parTrans" cxnId="{07B0DD1F-081D-4BBD-B34C-DAFF7D4E5E7D}">
      <dgm:prSet/>
      <dgm:spPr/>
      <dgm:t>
        <a:bodyPr/>
        <a:lstStyle/>
        <a:p>
          <a:endParaRPr lang="en-US"/>
        </a:p>
      </dgm:t>
    </dgm:pt>
    <dgm:pt modelId="{F797F75B-526A-4F91-88A0-E885CAAED309}" type="sibTrans" cxnId="{07B0DD1F-081D-4BBD-B34C-DAFF7D4E5E7D}">
      <dgm:prSet/>
      <dgm:spPr/>
      <dgm:t>
        <a:bodyPr/>
        <a:lstStyle/>
        <a:p>
          <a:endParaRPr lang="en-US"/>
        </a:p>
      </dgm:t>
    </dgm:pt>
    <dgm:pt modelId="{1CADF4DE-1919-4346-85A7-0EFB982C5887}" type="pres">
      <dgm:prSet presAssocID="{6FA4E84C-847C-421B-82AE-6E9B6C28EF93}" presName="linear" presStyleCnt="0">
        <dgm:presLayoutVars>
          <dgm:dir/>
          <dgm:animLvl val="lvl"/>
          <dgm:resizeHandles val="exact"/>
        </dgm:presLayoutVars>
      </dgm:prSet>
      <dgm:spPr/>
    </dgm:pt>
    <dgm:pt modelId="{307B7B16-7147-4779-BC07-88DC3A2DDCFE}" type="pres">
      <dgm:prSet presAssocID="{1D2536FF-31C3-4EA3-87FA-FDE27A94FDE2}" presName="parentLin" presStyleCnt="0"/>
      <dgm:spPr/>
    </dgm:pt>
    <dgm:pt modelId="{FD7B88CD-F116-4A88-904E-D310432AD3C2}" type="pres">
      <dgm:prSet presAssocID="{1D2536FF-31C3-4EA3-87FA-FDE27A94FDE2}" presName="parentLeftMargin" presStyleLbl="node1" presStyleIdx="0" presStyleCnt="2"/>
      <dgm:spPr/>
    </dgm:pt>
    <dgm:pt modelId="{77E563DF-68B2-462A-B269-1D71E23B226C}" type="pres">
      <dgm:prSet presAssocID="{1D2536FF-31C3-4EA3-87FA-FDE27A94FDE2}" presName="parentText" presStyleLbl="node1" presStyleIdx="0" presStyleCnt="2">
        <dgm:presLayoutVars>
          <dgm:chMax val="0"/>
          <dgm:bulletEnabled val="1"/>
        </dgm:presLayoutVars>
      </dgm:prSet>
      <dgm:spPr/>
    </dgm:pt>
    <dgm:pt modelId="{DC4A716F-6A04-45C6-8770-E7FB00A5FDE5}" type="pres">
      <dgm:prSet presAssocID="{1D2536FF-31C3-4EA3-87FA-FDE27A94FDE2}" presName="negativeSpace" presStyleCnt="0"/>
      <dgm:spPr/>
    </dgm:pt>
    <dgm:pt modelId="{FF84BE3A-DC84-45F4-B72D-00A60E9ED957}" type="pres">
      <dgm:prSet presAssocID="{1D2536FF-31C3-4EA3-87FA-FDE27A94FDE2}" presName="childText" presStyleLbl="conFgAcc1" presStyleIdx="0" presStyleCnt="2">
        <dgm:presLayoutVars>
          <dgm:bulletEnabled val="1"/>
        </dgm:presLayoutVars>
      </dgm:prSet>
      <dgm:spPr/>
    </dgm:pt>
    <dgm:pt modelId="{D00DBD1A-A43F-4CA4-BEC7-41560E1E5244}" type="pres">
      <dgm:prSet presAssocID="{F43D9C4A-483E-449F-8144-028FA85CEA7F}" presName="spaceBetweenRectangles" presStyleCnt="0"/>
      <dgm:spPr/>
    </dgm:pt>
    <dgm:pt modelId="{8D8920A2-7ED1-4A11-8B6B-365656DEE117}" type="pres">
      <dgm:prSet presAssocID="{A5DEC9A2-BD5B-4310-8B0C-03B26F8A20B9}" presName="parentLin" presStyleCnt="0"/>
      <dgm:spPr/>
    </dgm:pt>
    <dgm:pt modelId="{23E28D5B-AFF0-4D97-A243-F82005968F12}" type="pres">
      <dgm:prSet presAssocID="{A5DEC9A2-BD5B-4310-8B0C-03B26F8A20B9}" presName="parentLeftMargin" presStyleLbl="node1" presStyleIdx="0" presStyleCnt="2"/>
      <dgm:spPr/>
    </dgm:pt>
    <dgm:pt modelId="{E14C7ED8-8591-40CE-87D0-120460538BC9}" type="pres">
      <dgm:prSet presAssocID="{A5DEC9A2-BD5B-4310-8B0C-03B26F8A20B9}" presName="parentText" presStyleLbl="node1" presStyleIdx="1" presStyleCnt="2">
        <dgm:presLayoutVars>
          <dgm:chMax val="0"/>
          <dgm:bulletEnabled val="1"/>
        </dgm:presLayoutVars>
      </dgm:prSet>
      <dgm:spPr/>
    </dgm:pt>
    <dgm:pt modelId="{D2098BAC-D54E-4FFD-A937-BFB6B1AFD251}" type="pres">
      <dgm:prSet presAssocID="{A5DEC9A2-BD5B-4310-8B0C-03B26F8A20B9}" presName="negativeSpace" presStyleCnt="0"/>
      <dgm:spPr/>
    </dgm:pt>
    <dgm:pt modelId="{1FC4FEA2-5321-4A1B-BF1B-B390B0B95121}" type="pres">
      <dgm:prSet presAssocID="{A5DEC9A2-BD5B-4310-8B0C-03B26F8A20B9}" presName="childText" presStyleLbl="conFgAcc1" presStyleIdx="1" presStyleCnt="2">
        <dgm:presLayoutVars>
          <dgm:bulletEnabled val="1"/>
        </dgm:presLayoutVars>
      </dgm:prSet>
      <dgm:spPr/>
    </dgm:pt>
  </dgm:ptLst>
  <dgm:cxnLst>
    <dgm:cxn modelId="{3BECB709-20A3-48F4-B641-2F18D384B6FA}" type="presOf" srcId="{2BC18DE4-DEC4-47E8-8DB6-888D42E59870}" destId="{FF84BE3A-DC84-45F4-B72D-00A60E9ED957}" srcOrd="0" destOrd="0" presId="urn:microsoft.com/office/officeart/2005/8/layout/list1"/>
    <dgm:cxn modelId="{07B0DD1F-081D-4BBD-B34C-DAFF7D4E5E7D}" srcId="{A5DEC9A2-BD5B-4310-8B0C-03B26F8A20B9}" destId="{7969BCF1-9AD7-404F-829B-336797718931}" srcOrd="2" destOrd="0" parTransId="{79B08F2D-3A07-4054-9E66-675457B477E0}" sibTransId="{F797F75B-526A-4F91-88A0-E885CAAED309}"/>
    <dgm:cxn modelId="{0DE45D20-4762-42CA-914C-5033584EC86B}" type="presOf" srcId="{A5DEC9A2-BD5B-4310-8B0C-03B26F8A20B9}" destId="{23E28D5B-AFF0-4D97-A243-F82005968F12}" srcOrd="0" destOrd="0" presId="urn:microsoft.com/office/officeart/2005/8/layout/list1"/>
    <dgm:cxn modelId="{9FC13C22-C5CD-4DEF-85EB-9E26588EC35F}" srcId="{A5DEC9A2-BD5B-4310-8B0C-03B26F8A20B9}" destId="{173FCFA4-5967-4A07-971D-CB1A3AEDA912}" srcOrd="0" destOrd="0" parTransId="{DAB5DBFC-111D-41CD-BB45-13B7E0811C2E}" sibTransId="{662512C1-8721-455E-9D94-00854E933485}"/>
    <dgm:cxn modelId="{3FE55F28-EF4C-4BBB-9B2C-5BC238F85672}" type="presOf" srcId="{9F65FE78-B64A-46F1-809A-A9D0A847DE93}" destId="{1FC4FEA2-5321-4A1B-BF1B-B390B0B95121}" srcOrd="0" destOrd="1" presId="urn:microsoft.com/office/officeart/2005/8/layout/list1"/>
    <dgm:cxn modelId="{D80B093E-FEDE-4047-8FA2-0F2F8752C51F}" srcId="{A5DEC9A2-BD5B-4310-8B0C-03B26F8A20B9}" destId="{9F65FE78-B64A-46F1-809A-A9D0A847DE93}" srcOrd="1" destOrd="0" parTransId="{28D95C96-A9F3-4FA3-9CE3-B846859B974C}" sibTransId="{34034342-717F-4515-AECF-2CA768518C4F}"/>
    <dgm:cxn modelId="{0A661B3F-95C3-42CA-B1CF-289EB5286E46}" type="presOf" srcId="{173FCFA4-5967-4A07-971D-CB1A3AEDA912}" destId="{1FC4FEA2-5321-4A1B-BF1B-B390B0B95121}" srcOrd="0" destOrd="0" presId="urn:microsoft.com/office/officeart/2005/8/layout/list1"/>
    <dgm:cxn modelId="{12F95A61-6FFA-4686-AD89-E1303F197AEF}" srcId="{6FA4E84C-847C-421B-82AE-6E9B6C28EF93}" destId="{1D2536FF-31C3-4EA3-87FA-FDE27A94FDE2}" srcOrd="0" destOrd="0" parTransId="{F8C12E3E-3469-45F3-9407-8FAF1A2C8A3D}" sibTransId="{F43D9C4A-483E-449F-8144-028FA85CEA7F}"/>
    <dgm:cxn modelId="{C6AA2A68-4787-497D-BB7D-FE69A2788307}" srcId="{6FA4E84C-847C-421B-82AE-6E9B6C28EF93}" destId="{A5DEC9A2-BD5B-4310-8B0C-03B26F8A20B9}" srcOrd="1" destOrd="0" parTransId="{1692A3DC-DBC2-46D0-879E-0C80E3BB6006}" sibTransId="{C4C81174-9657-4F12-9FFB-535F1288DFE6}"/>
    <dgm:cxn modelId="{92867154-C5A5-430E-922E-8CBC0244CA01}" type="presOf" srcId="{6FA4E84C-847C-421B-82AE-6E9B6C28EF93}" destId="{1CADF4DE-1919-4346-85A7-0EFB982C5887}" srcOrd="0" destOrd="0" presId="urn:microsoft.com/office/officeart/2005/8/layout/list1"/>
    <dgm:cxn modelId="{ABB6FC80-6231-450D-9C0E-265D5141F00F}" type="presOf" srcId="{1D2536FF-31C3-4EA3-87FA-FDE27A94FDE2}" destId="{77E563DF-68B2-462A-B269-1D71E23B226C}" srcOrd="1" destOrd="0" presId="urn:microsoft.com/office/officeart/2005/8/layout/list1"/>
    <dgm:cxn modelId="{DD39D58B-B768-4397-98FA-60345114A17B}" type="presOf" srcId="{7969BCF1-9AD7-404F-829B-336797718931}" destId="{1FC4FEA2-5321-4A1B-BF1B-B390B0B95121}" srcOrd="0" destOrd="2" presId="urn:microsoft.com/office/officeart/2005/8/layout/list1"/>
    <dgm:cxn modelId="{079837BE-7F17-47D8-8F7A-3CA1D75F4C59}" srcId="{1D2536FF-31C3-4EA3-87FA-FDE27A94FDE2}" destId="{2BC18DE4-DEC4-47E8-8DB6-888D42E59870}" srcOrd="0" destOrd="0" parTransId="{2BFFC74E-238E-45E7-96CE-891C6D27B7F8}" sibTransId="{81602E22-08DB-43F2-9245-044E7EA02E52}"/>
    <dgm:cxn modelId="{F74E97C1-6139-491D-870C-606EF4D7E289}" type="presOf" srcId="{1D2536FF-31C3-4EA3-87FA-FDE27A94FDE2}" destId="{FD7B88CD-F116-4A88-904E-D310432AD3C2}" srcOrd="0" destOrd="0" presId="urn:microsoft.com/office/officeart/2005/8/layout/list1"/>
    <dgm:cxn modelId="{510E49E4-0A9A-4BD0-929B-6E8C11A66B5D}" type="presOf" srcId="{A5DEC9A2-BD5B-4310-8B0C-03B26F8A20B9}" destId="{E14C7ED8-8591-40CE-87D0-120460538BC9}" srcOrd="1" destOrd="0" presId="urn:microsoft.com/office/officeart/2005/8/layout/list1"/>
    <dgm:cxn modelId="{CD6C8FA2-A7A5-4B08-9CDF-FF811C567095}" type="presParOf" srcId="{1CADF4DE-1919-4346-85A7-0EFB982C5887}" destId="{307B7B16-7147-4779-BC07-88DC3A2DDCFE}" srcOrd="0" destOrd="0" presId="urn:microsoft.com/office/officeart/2005/8/layout/list1"/>
    <dgm:cxn modelId="{02705F2D-6083-4910-AD1E-C09142E30D54}" type="presParOf" srcId="{307B7B16-7147-4779-BC07-88DC3A2DDCFE}" destId="{FD7B88CD-F116-4A88-904E-D310432AD3C2}" srcOrd="0" destOrd="0" presId="urn:microsoft.com/office/officeart/2005/8/layout/list1"/>
    <dgm:cxn modelId="{F291ACD6-804F-49B6-A4FF-95013744F235}" type="presParOf" srcId="{307B7B16-7147-4779-BC07-88DC3A2DDCFE}" destId="{77E563DF-68B2-462A-B269-1D71E23B226C}" srcOrd="1" destOrd="0" presId="urn:microsoft.com/office/officeart/2005/8/layout/list1"/>
    <dgm:cxn modelId="{21A8EB8B-4B31-4341-A239-97161465F695}" type="presParOf" srcId="{1CADF4DE-1919-4346-85A7-0EFB982C5887}" destId="{DC4A716F-6A04-45C6-8770-E7FB00A5FDE5}" srcOrd="1" destOrd="0" presId="urn:microsoft.com/office/officeart/2005/8/layout/list1"/>
    <dgm:cxn modelId="{3920DE9A-AE38-4C1A-8CFF-6C507DB94741}" type="presParOf" srcId="{1CADF4DE-1919-4346-85A7-0EFB982C5887}" destId="{FF84BE3A-DC84-45F4-B72D-00A60E9ED957}" srcOrd="2" destOrd="0" presId="urn:microsoft.com/office/officeart/2005/8/layout/list1"/>
    <dgm:cxn modelId="{04D08D68-CC9B-4D90-838D-FBFCC4DDFE25}" type="presParOf" srcId="{1CADF4DE-1919-4346-85A7-0EFB982C5887}" destId="{D00DBD1A-A43F-4CA4-BEC7-41560E1E5244}" srcOrd="3" destOrd="0" presId="urn:microsoft.com/office/officeart/2005/8/layout/list1"/>
    <dgm:cxn modelId="{93C3A4FB-BB3D-4888-82E3-13ED8247CA89}" type="presParOf" srcId="{1CADF4DE-1919-4346-85A7-0EFB982C5887}" destId="{8D8920A2-7ED1-4A11-8B6B-365656DEE117}" srcOrd="4" destOrd="0" presId="urn:microsoft.com/office/officeart/2005/8/layout/list1"/>
    <dgm:cxn modelId="{15C9714F-69E6-4BBA-84C0-C24C15EBDE95}" type="presParOf" srcId="{8D8920A2-7ED1-4A11-8B6B-365656DEE117}" destId="{23E28D5B-AFF0-4D97-A243-F82005968F12}" srcOrd="0" destOrd="0" presId="urn:microsoft.com/office/officeart/2005/8/layout/list1"/>
    <dgm:cxn modelId="{2AAE4835-55FA-4C1B-A025-38D6DAE4A894}" type="presParOf" srcId="{8D8920A2-7ED1-4A11-8B6B-365656DEE117}" destId="{E14C7ED8-8591-40CE-87D0-120460538BC9}" srcOrd="1" destOrd="0" presId="urn:microsoft.com/office/officeart/2005/8/layout/list1"/>
    <dgm:cxn modelId="{83FD1B82-BE8E-4B79-B69E-6BA05869C9F2}" type="presParOf" srcId="{1CADF4DE-1919-4346-85A7-0EFB982C5887}" destId="{D2098BAC-D54E-4FFD-A937-BFB6B1AFD251}" srcOrd="5" destOrd="0" presId="urn:microsoft.com/office/officeart/2005/8/layout/list1"/>
    <dgm:cxn modelId="{B80969EF-032F-4DBE-9F85-A79E3B194CEB}" type="presParOf" srcId="{1CADF4DE-1919-4346-85A7-0EFB982C5887}" destId="{1FC4FEA2-5321-4A1B-BF1B-B390B0B9512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D0E96B-AFCD-4E53-B351-2885C4EA9FF9}"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en-US"/>
        </a:p>
      </dgm:t>
    </dgm:pt>
    <dgm:pt modelId="{C6ABD25D-E1E3-43F4-95E6-48927B0B7892}">
      <dgm:prSet custT="1"/>
      <dgm:spPr/>
      <dgm:t>
        <a:bodyPr/>
        <a:lstStyle/>
        <a:p>
          <a:r>
            <a:rPr lang="en-US" sz="2000" b="1" i="1" u="sng"/>
            <a:t>Do:</a:t>
          </a:r>
          <a:r>
            <a:rPr lang="en-US" sz="1300"/>
            <a:t> Always do the following related to dress code and volunteer policy and expectations.</a:t>
          </a:r>
        </a:p>
      </dgm:t>
    </dgm:pt>
    <dgm:pt modelId="{D023A5B7-5A47-43D5-94AD-FDBD8E09A61A}" type="parTrans" cxnId="{A37C7429-795B-43EA-A9A9-2178A57730A1}">
      <dgm:prSet/>
      <dgm:spPr/>
      <dgm:t>
        <a:bodyPr/>
        <a:lstStyle/>
        <a:p>
          <a:endParaRPr lang="en-US"/>
        </a:p>
      </dgm:t>
    </dgm:pt>
    <dgm:pt modelId="{55837507-5FBF-48BF-9803-B6437698473F}" type="sibTrans" cxnId="{A37C7429-795B-43EA-A9A9-2178A57730A1}">
      <dgm:prSet/>
      <dgm:spPr/>
      <dgm:t>
        <a:bodyPr/>
        <a:lstStyle/>
        <a:p>
          <a:endParaRPr lang="en-US"/>
        </a:p>
      </dgm:t>
    </dgm:pt>
    <dgm:pt modelId="{9C5054AC-48FE-4171-B9B3-DDD36DBFB2FE}">
      <dgm:prSet custT="1"/>
      <dgm:spPr/>
      <dgm:t>
        <a:bodyPr/>
        <a:lstStyle/>
        <a:p>
          <a:pPr>
            <a:buFont typeface="Arial" panose="020B0604020202020204" pitchFamily="34" charset="0"/>
            <a:buChar char="•"/>
          </a:pPr>
          <a:r>
            <a:rPr lang="en-US" sz="1050"/>
            <a:t>Wear your name badge and volunteer Trinity blue vest at all times when volunteering.</a:t>
          </a:r>
        </a:p>
      </dgm:t>
    </dgm:pt>
    <dgm:pt modelId="{96AC19AC-24ED-42FD-A03B-D34C26EDDA8F}" type="parTrans" cxnId="{906F3930-4925-45F5-8D84-39D306423FAB}">
      <dgm:prSet/>
      <dgm:spPr/>
      <dgm:t>
        <a:bodyPr/>
        <a:lstStyle/>
        <a:p>
          <a:endParaRPr lang="en-US"/>
        </a:p>
      </dgm:t>
    </dgm:pt>
    <dgm:pt modelId="{8811CC09-C099-4E61-A7A9-D4AC2DCEC4E5}" type="sibTrans" cxnId="{906F3930-4925-45F5-8D84-39D306423FAB}">
      <dgm:prSet/>
      <dgm:spPr/>
      <dgm:t>
        <a:bodyPr/>
        <a:lstStyle/>
        <a:p>
          <a:endParaRPr lang="en-US"/>
        </a:p>
      </dgm:t>
    </dgm:pt>
    <dgm:pt modelId="{5F443ACF-8643-4836-978C-0FAAAD87BD8D}">
      <dgm:prSet custT="1"/>
      <dgm:spPr/>
      <dgm:t>
        <a:bodyPr/>
        <a:lstStyle/>
        <a:p>
          <a:r>
            <a:rPr lang="en-US" sz="2000" b="1" i="1" u="sng"/>
            <a:t>Don’t</a:t>
          </a:r>
          <a:r>
            <a:rPr lang="en-US" sz="1200"/>
            <a:t>:  </a:t>
          </a:r>
          <a:r>
            <a:rPr lang="en-US" sz="1400"/>
            <a:t>Present for volunteering with any of the following.</a:t>
          </a:r>
        </a:p>
      </dgm:t>
    </dgm:pt>
    <dgm:pt modelId="{6C6201BE-887D-485F-B79F-233847A234F3}" type="parTrans" cxnId="{0644F8E0-76CB-4BA6-82CA-A5F29798DF3B}">
      <dgm:prSet/>
      <dgm:spPr/>
      <dgm:t>
        <a:bodyPr/>
        <a:lstStyle/>
        <a:p>
          <a:endParaRPr lang="en-US"/>
        </a:p>
      </dgm:t>
    </dgm:pt>
    <dgm:pt modelId="{EFBA8D24-7063-424E-9E8A-5E7D5F04A21A}" type="sibTrans" cxnId="{0644F8E0-76CB-4BA6-82CA-A5F29798DF3B}">
      <dgm:prSet/>
      <dgm:spPr/>
      <dgm:t>
        <a:bodyPr/>
        <a:lstStyle/>
        <a:p>
          <a:endParaRPr lang="en-US"/>
        </a:p>
      </dgm:t>
    </dgm:pt>
    <dgm:pt modelId="{5CFDEE39-F0C5-40BD-A6AE-A3485AF6D0FC}">
      <dgm:prSet custT="1"/>
      <dgm:spPr/>
      <dgm:t>
        <a:bodyPr/>
        <a:lstStyle/>
        <a:p>
          <a:r>
            <a:rPr lang="en-US" sz="1050"/>
            <a:t>No Jeans, capri pants, leggings, sweat pants, shorts, or jogging suits.</a:t>
          </a:r>
        </a:p>
      </dgm:t>
    </dgm:pt>
    <dgm:pt modelId="{417A0DCE-870C-4CB7-8450-6229C2F998E3}" type="parTrans" cxnId="{7C2773CC-19EF-45FC-B455-1E4D58AB2911}">
      <dgm:prSet/>
      <dgm:spPr/>
      <dgm:t>
        <a:bodyPr/>
        <a:lstStyle/>
        <a:p>
          <a:endParaRPr lang="en-US"/>
        </a:p>
      </dgm:t>
    </dgm:pt>
    <dgm:pt modelId="{457C48DA-E3FB-4AF3-B459-4848C4B848C5}" type="sibTrans" cxnId="{7C2773CC-19EF-45FC-B455-1E4D58AB2911}">
      <dgm:prSet/>
      <dgm:spPr/>
      <dgm:t>
        <a:bodyPr/>
        <a:lstStyle/>
        <a:p>
          <a:endParaRPr lang="en-US"/>
        </a:p>
      </dgm:t>
    </dgm:pt>
    <dgm:pt modelId="{34F737A6-F139-4AF3-B358-C4EEF0DEDD1F}">
      <dgm:prSet custT="1"/>
      <dgm:spPr/>
      <dgm:t>
        <a:bodyPr/>
        <a:lstStyle/>
        <a:p>
          <a:r>
            <a:rPr lang="en-US" sz="1050"/>
            <a:t>No sleeveless or midriff baring tops.</a:t>
          </a:r>
        </a:p>
      </dgm:t>
    </dgm:pt>
    <dgm:pt modelId="{B34954A9-6E48-4CAB-B434-B33868885CEE}" type="parTrans" cxnId="{12613184-127D-4CFA-92BE-6DF28407C81B}">
      <dgm:prSet/>
      <dgm:spPr/>
      <dgm:t>
        <a:bodyPr/>
        <a:lstStyle/>
        <a:p>
          <a:endParaRPr lang="en-US"/>
        </a:p>
      </dgm:t>
    </dgm:pt>
    <dgm:pt modelId="{85DAAFB1-FAA3-4E69-9C55-BB4803D913AB}" type="sibTrans" cxnId="{12613184-127D-4CFA-92BE-6DF28407C81B}">
      <dgm:prSet/>
      <dgm:spPr/>
      <dgm:t>
        <a:bodyPr/>
        <a:lstStyle/>
        <a:p>
          <a:endParaRPr lang="en-US"/>
        </a:p>
      </dgm:t>
    </dgm:pt>
    <dgm:pt modelId="{9A4B71EF-1F12-49EC-98D3-3A52EF5CCFC8}">
      <dgm:prSet custT="1"/>
      <dgm:spPr/>
      <dgm:t>
        <a:bodyPr/>
        <a:lstStyle/>
        <a:p>
          <a:pPr>
            <a:buFont typeface="Arial" panose="020B0604020202020204" pitchFamily="34" charset="0"/>
            <a:buChar char="•"/>
          </a:pPr>
          <a:r>
            <a:rPr lang="en-US" sz="1050"/>
            <a:t>Wear closed toed shoes with hosiery</a:t>
          </a:r>
        </a:p>
      </dgm:t>
    </dgm:pt>
    <dgm:pt modelId="{23E4C791-2827-4BBB-8E8F-BB2A81206213}" type="parTrans" cxnId="{2BACF143-052A-41B8-8848-FE804B001235}">
      <dgm:prSet/>
      <dgm:spPr/>
      <dgm:t>
        <a:bodyPr/>
        <a:lstStyle/>
        <a:p>
          <a:endParaRPr lang="en-US"/>
        </a:p>
      </dgm:t>
    </dgm:pt>
    <dgm:pt modelId="{4EF228C7-2FA7-47B8-99E2-B0CB93CAD072}" type="sibTrans" cxnId="{2BACF143-052A-41B8-8848-FE804B001235}">
      <dgm:prSet/>
      <dgm:spPr/>
      <dgm:t>
        <a:bodyPr/>
        <a:lstStyle/>
        <a:p>
          <a:endParaRPr lang="en-US"/>
        </a:p>
      </dgm:t>
    </dgm:pt>
    <dgm:pt modelId="{ED798E48-0CEF-4371-B251-3F9B087BE7F8}">
      <dgm:prSet custT="1"/>
      <dgm:spPr/>
      <dgm:t>
        <a:bodyPr/>
        <a:lstStyle/>
        <a:p>
          <a:pPr algn="ctr"/>
          <a:r>
            <a:rPr lang="en-US" sz="1200"/>
            <a:t>Final Thoughts…. Patients and families form opinions about our standard of care partially from the appearance of those caring for patients, therefore here are some final tips too.</a:t>
          </a:r>
        </a:p>
      </dgm:t>
    </dgm:pt>
    <dgm:pt modelId="{F5F57D73-5DC4-42C9-8CD8-D019E7F3BCFF}" type="parTrans" cxnId="{54C25683-4443-493A-B8D0-E9CBCAB8D395}">
      <dgm:prSet/>
      <dgm:spPr/>
      <dgm:t>
        <a:bodyPr/>
        <a:lstStyle/>
        <a:p>
          <a:endParaRPr lang="en-US"/>
        </a:p>
      </dgm:t>
    </dgm:pt>
    <dgm:pt modelId="{D2DBC8C2-5968-4F92-B5EF-B488F7C10615}" type="sibTrans" cxnId="{54C25683-4443-493A-B8D0-E9CBCAB8D395}">
      <dgm:prSet/>
      <dgm:spPr/>
      <dgm:t>
        <a:bodyPr/>
        <a:lstStyle/>
        <a:p>
          <a:endParaRPr lang="en-US"/>
        </a:p>
      </dgm:t>
    </dgm:pt>
    <dgm:pt modelId="{A35CDA8A-3E41-4DCD-8BE5-9F5D9443C76C}">
      <dgm:prSet custT="1"/>
      <dgm:spPr/>
      <dgm:t>
        <a:bodyPr/>
        <a:lstStyle/>
        <a:p>
          <a:r>
            <a:rPr lang="en-US" sz="1050"/>
            <a:t>You are responsible for the cleanliness and neatness of the Trinity volunteer vest.</a:t>
          </a:r>
        </a:p>
      </dgm:t>
    </dgm:pt>
    <dgm:pt modelId="{58D9F19E-255A-471D-B893-C38A80BB9322}" type="parTrans" cxnId="{0C435D91-4BC3-4821-A588-F0E726B29496}">
      <dgm:prSet/>
      <dgm:spPr/>
      <dgm:t>
        <a:bodyPr/>
        <a:lstStyle/>
        <a:p>
          <a:endParaRPr lang="en-US"/>
        </a:p>
      </dgm:t>
    </dgm:pt>
    <dgm:pt modelId="{02303FE7-29A1-4595-962E-F53B0D61313B}" type="sibTrans" cxnId="{0C435D91-4BC3-4821-A588-F0E726B29496}">
      <dgm:prSet/>
      <dgm:spPr/>
      <dgm:t>
        <a:bodyPr/>
        <a:lstStyle/>
        <a:p>
          <a:endParaRPr lang="en-US"/>
        </a:p>
      </dgm:t>
    </dgm:pt>
    <dgm:pt modelId="{9D8359D7-F44B-4D9F-B43B-8F3D0B83376E}">
      <dgm:prSet custT="1"/>
      <dgm:spPr/>
      <dgm:t>
        <a:bodyPr/>
        <a:lstStyle/>
        <a:p>
          <a:pPr>
            <a:buFont typeface="Arial" panose="020B0604020202020204" pitchFamily="34" charset="0"/>
            <a:buChar char="•"/>
          </a:pPr>
          <a:r>
            <a:rPr lang="en-US" sz="1050"/>
            <a:t>Be conservative in hair, dress &amp; make-up, with long hair tied back.</a:t>
          </a:r>
        </a:p>
      </dgm:t>
    </dgm:pt>
    <dgm:pt modelId="{814153FA-AB22-4C06-A933-FC0FE4D86849}" type="parTrans" cxnId="{7097DCA9-7EA2-48A2-8119-146FE2DC9207}">
      <dgm:prSet/>
      <dgm:spPr/>
      <dgm:t>
        <a:bodyPr/>
        <a:lstStyle/>
        <a:p>
          <a:endParaRPr lang="en-US"/>
        </a:p>
      </dgm:t>
    </dgm:pt>
    <dgm:pt modelId="{1A762DB0-A5F1-4284-9976-35E1D8ECB78B}" type="sibTrans" cxnId="{7097DCA9-7EA2-48A2-8119-146FE2DC9207}">
      <dgm:prSet/>
      <dgm:spPr/>
      <dgm:t>
        <a:bodyPr/>
        <a:lstStyle/>
        <a:p>
          <a:endParaRPr lang="en-US"/>
        </a:p>
      </dgm:t>
    </dgm:pt>
    <dgm:pt modelId="{2A6DB2AC-394F-403C-9070-5B8E46162037}">
      <dgm:prSet custT="1"/>
      <dgm:spPr/>
      <dgm:t>
        <a:bodyPr/>
        <a:lstStyle/>
        <a:p>
          <a:pPr>
            <a:buFont typeface="Arial" panose="020B0604020202020204" pitchFamily="34" charset="0"/>
            <a:buChar char="•"/>
          </a:pPr>
          <a:r>
            <a:rPr lang="en-US" sz="1050"/>
            <a:t>Use fragrance-free personal products.</a:t>
          </a:r>
        </a:p>
      </dgm:t>
    </dgm:pt>
    <dgm:pt modelId="{AF593A1A-20DB-4A89-99CA-8BC03B043CFB}" type="parTrans" cxnId="{90F9F1FE-BCD7-4046-B236-106AD9D1ABC8}">
      <dgm:prSet/>
      <dgm:spPr/>
      <dgm:t>
        <a:bodyPr/>
        <a:lstStyle/>
        <a:p>
          <a:endParaRPr lang="en-US"/>
        </a:p>
      </dgm:t>
    </dgm:pt>
    <dgm:pt modelId="{6E793C54-E55D-4A89-ACDE-93B368C6EA6A}" type="sibTrans" cxnId="{90F9F1FE-BCD7-4046-B236-106AD9D1ABC8}">
      <dgm:prSet/>
      <dgm:spPr/>
      <dgm:t>
        <a:bodyPr/>
        <a:lstStyle/>
        <a:p>
          <a:endParaRPr lang="en-US"/>
        </a:p>
      </dgm:t>
    </dgm:pt>
    <dgm:pt modelId="{06320ECD-12EB-4120-8ECD-8894171BF488}">
      <dgm:prSet custT="1"/>
      <dgm:spPr/>
      <dgm:t>
        <a:bodyPr/>
        <a:lstStyle/>
        <a:p>
          <a:r>
            <a:rPr lang="en-US" sz="1050"/>
            <a:t>No Sandals of any type, no bare legs</a:t>
          </a:r>
        </a:p>
      </dgm:t>
    </dgm:pt>
    <dgm:pt modelId="{BE3993D1-82B8-482F-A132-7425B928856C}" type="parTrans" cxnId="{8F4053AD-76E4-4928-B2F2-AFDA7EC24612}">
      <dgm:prSet/>
      <dgm:spPr/>
      <dgm:t>
        <a:bodyPr/>
        <a:lstStyle/>
        <a:p>
          <a:endParaRPr lang="en-US"/>
        </a:p>
      </dgm:t>
    </dgm:pt>
    <dgm:pt modelId="{FA5B6DBC-802B-4DC1-859C-984DF3FA3555}" type="sibTrans" cxnId="{8F4053AD-76E4-4928-B2F2-AFDA7EC24612}">
      <dgm:prSet/>
      <dgm:spPr/>
      <dgm:t>
        <a:bodyPr/>
        <a:lstStyle/>
        <a:p>
          <a:endParaRPr lang="en-US"/>
        </a:p>
      </dgm:t>
    </dgm:pt>
    <dgm:pt modelId="{4C0F716F-B440-4BC9-8C12-D5F42CC85D6B}">
      <dgm:prSet custT="1"/>
      <dgm:spPr/>
      <dgm:t>
        <a:bodyPr/>
        <a:lstStyle/>
        <a:p>
          <a:r>
            <a:rPr lang="en-US" sz="1050"/>
            <a:t>No excessive jewelry, No visible body piercings other than earrings.</a:t>
          </a:r>
        </a:p>
      </dgm:t>
    </dgm:pt>
    <dgm:pt modelId="{425A5EFE-0DAE-463B-BB00-C7F21E92C435}" type="parTrans" cxnId="{ECF31782-5DAF-448D-B568-2160897CD7C0}">
      <dgm:prSet/>
      <dgm:spPr/>
      <dgm:t>
        <a:bodyPr/>
        <a:lstStyle/>
        <a:p>
          <a:endParaRPr lang="en-US"/>
        </a:p>
      </dgm:t>
    </dgm:pt>
    <dgm:pt modelId="{FA376A9D-2908-48C0-8918-EBBB70D83B4D}" type="sibTrans" cxnId="{ECF31782-5DAF-448D-B568-2160897CD7C0}">
      <dgm:prSet/>
      <dgm:spPr/>
      <dgm:t>
        <a:bodyPr/>
        <a:lstStyle/>
        <a:p>
          <a:endParaRPr lang="en-US"/>
        </a:p>
      </dgm:t>
    </dgm:pt>
    <dgm:pt modelId="{49E1AA78-79A2-4D5A-BDD0-04C1AF0E5106}">
      <dgm:prSet custT="1"/>
      <dgm:spPr/>
      <dgm:t>
        <a:bodyPr/>
        <a:lstStyle/>
        <a:p>
          <a:r>
            <a:rPr lang="en-US" sz="1050"/>
            <a:t>No head covering except for religious or medical reasons.</a:t>
          </a:r>
        </a:p>
      </dgm:t>
    </dgm:pt>
    <dgm:pt modelId="{A9B3042E-B9E7-4EB2-9C7B-93561BB7381E}" type="parTrans" cxnId="{175F8E86-E943-4D82-A9DF-D8A29951F444}">
      <dgm:prSet/>
      <dgm:spPr/>
      <dgm:t>
        <a:bodyPr/>
        <a:lstStyle/>
        <a:p>
          <a:endParaRPr lang="en-US"/>
        </a:p>
      </dgm:t>
    </dgm:pt>
    <dgm:pt modelId="{42191837-A3E8-433E-B174-BE7E420DEF7E}" type="sibTrans" cxnId="{175F8E86-E943-4D82-A9DF-D8A29951F444}">
      <dgm:prSet/>
      <dgm:spPr/>
      <dgm:t>
        <a:bodyPr/>
        <a:lstStyle/>
        <a:p>
          <a:endParaRPr lang="en-US"/>
        </a:p>
      </dgm:t>
    </dgm:pt>
    <dgm:pt modelId="{36D19E8F-A6D0-40EC-8934-DFB18D7F4F47}">
      <dgm:prSet custT="1"/>
      <dgm:spPr/>
      <dgm:t>
        <a:bodyPr/>
        <a:lstStyle/>
        <a:p>
          <a:r>
            <a:rPr lang="en-US" sz="1050"/>
            <a:t>No gum chewing.</a:t>
          </a:r>
        </a:p>
      </dgm:t>
    </dgm:pt>
    <dgm:pt modelId="{81E46D21-A830-4D85-9D67-3FE4C107196E}" type="parTrans" cxnId="{3094C46E-48EF-4213-9275-320BE13B4504}">
      <dgm:prSet/>
      <dgm:spPr/>
      <dgm:t>
        <a:bodyPr/>
        <a:lstStyle/>
        <a:p>
          <a:endParaRPr lang="en-US"/>
        </a:p>
      </dgm:t>
    </dgm:pt>
    <dgm:pt modelId="{B78CA579-E77F-4DA9-904F-65B5E152B239}" type="sibTrans" cxnId="{3094C46E-48EF-4213-9275-320BE13B4504}">
      <dgm:prSet/>
      <dgm:spPr/>
      <dgm:t>
        <a:bodyPr/>
        <a:lstStyle/>
        <a:p>
          <a:endParaRPr lang="en-US"/>
        </a:p>
      </dgm:t>
    </dgm:pt>
    <dgm:pt modelId="{0AE27D9E-9393-4A77-83FC-D98E50C9F3E4}">
      <dgm:prSet/>
      <dgm:spPr/>
      <dgm:t>
        <a:bodyPr/>
        <a:lstStyle/>
        <a:p>
          <a:endParaRPr lang="en-US" sz="800" dirty="0"/>
        </a:p>
      </dgm:t>
    </dgm:pt>
    <dgm:pt modelId="{56A0B080-CBF4-47F5-8994-7009AF9625E4}" type="parTrans" cxnId="{F5B40D66-D44A-416F-BF1A-6D780E9C8D9B}">
      <dgm:prSet/>
      <dgm:spPr/>
      <dgm:t>
        <a:bodyPr/>
        <a:lstStyle/>
        <a:p>
          <a:endParaRPr lang="en-US"/>
        </a:p>
      </dgm:t>
    </dgm:pt>
    <dgm:pt modelId="{FACA5A71-5FD0-45F8-B4C7-6BE90E11C9AF}" type="sibTrans" cxnId="{F5B40D66-D44A-416F-BF1A-6D780E9C8D9B}">
      <dgm:prSet/>
      <dgm:spPr/>
      <dgm:t>
        <a:bodyPr/>
        <a:lstStyle/>
        <a:p>
          <a:endParaRPr lang="en-US"/>
        </a:p>
      </dgm:t>
    </dgm:pt>
    <dgm:pt modelId="{DC8467B3-6E4A-4373-95DA-590D18C2349E}">
      <dgm:prSet custT="1"/>
      <dgm:spPr/>
      <dgm:t>
        <a:bodyPr/>
        <a:lstStyle/>
        <a:p>
          <a:r>
            <a:rPr lang="en-US" sz="1050"/>
            <a:t>The ID badge must be worn at the shoulder level and not be defaced in any way with stickers/pins attached. </a:t>
          </a:r>
        </a:p>
      </dgm:t>
    </dgm:pt>
    <dgm:pt modelId="{235F9D8B-1451-410C-934E-6CB802F41B41}" type="parTrans" cxnId="{8D346BD9-DB10-4401-B7D2-E81F6759682F}">
      <dgm:prSet/>
      <dgm:spPr/>
      <dgm:t>
        <a:bodyPr/>
        <a:lstStyle/>
        <a:p>
          <a:endParaRPr lang="en-US"/>
        </a:p>
      </dgm:t>
    </dgm:pt>
    <dgm:pt modelId="{861988B5-B67F-4CD5-A9CA-8631F2705CFF}" type="sibTrans" cxnId="{8D346BD9-DB10-4401-B7D2-E81F6759682F}">
      <dgm:prSet/>
      <dgm:spPr/>
      <dgm:t>
        <a:bodyPr/>
        <a:lstStyle/>
        <a:p>
          <a:endParaRPr lang="en-US"/>
        </a:p>
      </dgm:t>
    </dgm:pt>
    <dgm:pt modelId="{F0AC7C3A-F7C4-4581-B7E1-3E3C7F22530F}" type="pres">
      <dgm:prSet presAssocID="{04D0E96B-AFCD-4E53-B351-2885C4EA9FF9}" presName="linear" presStyleCnt="0">
        <dgm:presLayoutVars>
          <dgm:dir/>
          <dgm:animLvl val="lvl"/>
          <dgm:resizeHandles val="exact"/>
        </dgm:presLayoutVars>
      </dgm:prSet>
      <dgm:spPr/>
    </dgm:pt>
    <dgm:pt modelId="{9632E70C-ECF7-4D2C-86DF-8DA749A3597A}" type="pres">
      <dgm:prSet presAssocID="{C6ABD25D-E1E3-43F4-95E6-48927B0B7892}" presName="parentLin" presStyleCnt="0"/>
      <dgm:spPr/>
    </dgm:pt>
    <dgm:pt modelId="{0B65DE73-0D7F-4164-8CB0-C62B8E09E647}" type="pres">
      <dgm:prSet presAssocID="{C6ABD25D-E1E3-43F4-95E6-48927B0B7892}" presName="parentLeftMargin" presStyleLbl="node1" presStyleIdx="0" presStyleCnt="3"/>
      <dgm:spPr/>
    </dgm:pt>
    <dgm:pt modelId="{E5F801E7-00E2-4B8F-8BE6-0A718C828BDC}" type="pres">
      <dgm:prSet presAssocID="{C6ABD25D-E1E3-43F4-95E6-48927B0B7892}" presName="parentText" presStyleLbl="node1" presStyleIdx="0" presStyleCnt="3" custScaleX="113135" custScaleY="237892">
        <dgm:presLayoutVars>
          <dgm:chMax val="0"/>
          <dgm:bulletEnabled val="1"/>
        </dgm:presLayoutVars>
      </dgm:prSet>
      <dgm:spPr/>
    </dgm:pt>
    <dgm:pt modelId="{B81357E5-3EF6-4E4D-997A-A6671B167559}" type="pres">
      <dgm:prSet presAssocID="{C6ABD25D-E1E3-43F4-95E6-48927B0B7892}" presName="negativeSpace" presStyleCnt="0"/>
      <dgm:spPr/>
    </dgm:pt>
    <dgm:pt modelId="{A94912A3-8F15-4584-943A-BC6700675684}" type="pres">
      <dgm:prSet presAssocID="{C6ABD25D-E1E3-43F4-95E6-48927B0B7892}" presName="childText" presStyleLbl="conFgAcc1" presStyleIdx="0" presStyleCnt="3">
        <dgm:presLayoutVars>
          <dgm:bulletEnabled val="1"/>
        </dgm:presLayoutVars>
      </dgm:prSet>
      <dgm:spPr/>
    </dgm:pt>
    <dgm:pt modelId="{BFFCC22C-2622-47BD-96D5-2A69E93138B8}" type="pres">
      <dgm:prSet presAssocID="{55837507-5FBF-48BF-9803-B6437698473F}" presName="spaceBetweenRectangles" presStyleCnt="0"/>
      <dgm:spPr/>
    </dgm:pt>
    <dgm:pt modelId="{40BA4FA4-EBFF-498B-9392-7B0613B37027}" type="pres">
      <dgm:prSet presAssocID="{5F443ACF-8643-4836-978C-0FAAAD87BD8D}" presName="parentLin" presStyleCnt="0"/>
      <dgm:spPr/>
    </dgm:pt>
    <dgm:pt modelId="{4A69AC9C-9B4C-4490-87B2-A6657A118C7A}" type="pres">
      <dgm:prSet presAssocID="{5F443ACF-8643-4836-978C-0FAAAD87BD8D}" presName="parentLeftMargin" presStyleLbl="node1" presStyleIdx="0" presStyleCnt="3"/>
      <dgm:spPr/>
    </dgm:pt>
    <dgm:pt modelId="{C6820508-9EBF-470D-B165-CC5EB3661C72}" type="pres">
      <dgm:prSet presAssocID="{5F443ACF-8643-4836-978C-0FAAAD87BD8D}" presName="parentText" presStyleLbl="node1" presStyleIdx="1" presStyleCnt="3" custScaleX="142997" custScaleY="200481" custLinFactNeighborX="712" custLinFactNeighborY="-4946">
        <dgm:presLayoutVars>
          <dgm:chMax val="0"/>
          <dgm:bulletEnabled val="1"/>
        </dgm:presLayoutVars>
      </dgm:prSet>
      <dgm:spPr/>
    </dgm:pt>
    <dgm:pt modelId="{3831283D-464D-4FE7-80F7-A20BEAD20997}" type="pres">
      <dgm:prSet presAssocID="{5F443ACF-8643-4836-978C-0FAAAD87BD8D}" presName="negativeSpace" presStyleCnt="0"/>
      <dgm:spPr/>
    </dgm:pt>
    <dgm:pt modelId="{5FACA5FB-EBAC-4AE9-A8B4-68DC719B1B06}" type="pres">
      <dgm:prSet presAssocID="{5F443ACF-8643-4836-978C-0FAAAD87BD8D}" presName="childText" presStyleLbl="conFgAcc1" presStyleIdx="1" presStyleCnt="3">
        <dgm:presLayoutVars>
          <dgm:bulletEnabled val="1"/>
        </dgm:presLayoutVars>
      </dgm:prSet>
      <dgm:spPr/>
    </dgm:pt>
    <dgm:pt modelId="{A10D87AF-8E89-4FFB-A265-033A8C05B8DC}" type="pres">
      <dgm:prSet presAssocID="{EFBA8D24-7063-424E-9E8A-5E7D5F04A21A}" presName="spaceBetweenRectangles" presStyleCnt="0"/>
      <dgm:spPr/>
    </dgm:pt>
    <dgm:pt modelId="{5D5ADE7E-88B8-4F07-9CB8-4BBA8DF85B33}" type="pres">
      <dgm:prSet presAssocID="{ED798E48-0CEF-4371-B251-3F9B087BE7F8}" presName="parentLin" presStyleCnt="0"/>
      <dgm:spPr/>
    </dgm:pt>
    <dgm:pt modelId="{CE048B72-88E8-46B4-A37F-A44939C41D9C}" type="pres">
      <dgm:prSet presAssocID="{ED798E48-0CEF-4371-B251-3F9B087BE7F8}" presName="parentLeftMargin" presStyleLbl="node1" presStyleIdx="1" presStyleCnt="3"/>
      <dgm:spPr/>
    </dgm:pt>
    <dgm:pt modelId="{A72BA461-339A-4984-A2BF-3E652F67B06B}" type="pres">
      <dgm:prSet presAssocID="{ED798E48-0CEF-4371-B251-3F9B087BE7F8}" presName="parentText" presStyleLbl="node1" presStyleIdx="2" presStyleCnt="3" custScaleX="142997" custScaleY="214993">
        <dgm:presLayoutVars>
          <dgm:chMax val="0"/>
          <dgm:bulletEnabled val="1"/>
        </dgm:presLayoutVars>
      </dgm:prSet>
      <dgm:spPr/>
    </dgm:pt>
    <dgm:pt modelId="{1458D0A5-306E-42F2-9D52-C97C3DCC3596}" type="pres">
      <dgm:prSet presAssocID="{ED798E48-0CEF-4371-B251-3F9B087BE7F8}" presName="negativeSpace" presStyleCnt="0"/>
      <dgm:spPr/>
    </dgm:pt>
    <dgm:pt modelId="{12CE4BDF-BA53-43DA-8B2D-FCA7C7FEC318}" type="pres">
      <dgm:prSet presAssocID="{ED798E48-0CEF-4371-B251-3F9B087BE7F8}" presName="childText" presStyleLbl="conFgAcc1" presStyleIdx="2" presStyleCnt="3">
        <dgm:presLayoutVars>
          <dgm:bulletEnabled val="1"/>
        </dgm:presLayoutVars>
      </dgm:prSet>
      <dgm:spPr/>
    </dgm:pt>
  </dgm:ptLst>
  <dgm:cxnLst>
    <dgm:cxn modelId="{D9DB1917-0379-40D3-A595-5987DE04DDD0}" type="presOf" srcId="{5F443ACF-8643-4836-978C-0FAAAD87BD8D}" destId="{4A69AC9C-9B4C-4490-87B2-A6657A118C7A}" srcOrd="0" destOrd="0" presId="urn:microsoft.com/office/officeart/2005/8/layout/list1"/>
    <dgm:cxn modelId="{AFC6B017-AA89-442D-88B1-42A8F16EE20D}" type="presOf" srcId="{ED798E48-0CEF-4371-B251-3F9B087BE7F8}" destId="{A72BA461-339A-4984-A2BF-3E652F67B06B}" srcOrd="1" destOrd="0" presId="urn:microsoft.com/office/officeart/2005/8/layout/list1"/>
    <dgm:cxn modelId="{E2175319-A27C-4C91-9099-ACF87C1EB94A}" type="presOf" srcId="{04D0E96B-AFCD-4E53-B351-2885C4EA9FF9}" destId="{F0AC7C3A-F7C4-4581-B7E1-3E3C7F22530F}" srcOrd="0" destOrd="0" presId="urn:microsoft.com/office/officeart/2005/8/layout/list1"/>
    <dgm:cxn modelId="{A37C7429-795B-43EA-A9A9-2178A57730A1}" srcId="{04D0E96B-AFCD-4E53-B351-2885C4EA9FF9}" destId="{C6ABD25D-E1E3-43F4-95E6-48927B0B7892}" srcOrd="0" destOrd="0" parTransId="{D023A5B7-5A47-43D5-94AD-FDBD8E09A61A}" sibTransId="{55837507-5FBF-48BF-9803-B6437698473F}"/>
    <dgm:cxn modelId="{906F3930-4925-45F5-8D84-39D306423FAB}" srcId="{C6ABD25D-E1E3-43F4-95E6-48927B0B7892}" destId="{9C5054AC-48FE-4171-B9B3-DDD36DBFB2FE}" srcOrd="0" destOrd="0" parTransId="{96AC19AC-24ED-42FD-A03B-D34C26EDDA8F}" sibTransId="{8811CC09-C099-4E61-A7A9-D4AC2DCEC4E5}"/>
    <dgm:cxn modelId="{D5FE2238-E882-4E24-A46C-7F1BA16BD008}" type="presOf" srcId="{34F737A6-F139-4AF3-B358-C4EEF0DEDD1F}" destId="{5FACA5FB-EBAC-4AE9-A8B4-68DC719B1B06}" srcOrd="0" destOrd="1" presId="urn:microsoft.com/office/officeart/2005/8/layout/list1"/>
    <dgm:cxn modelId="{F5DB7B63-AA98-4429-A9DC-148934514F9E}" type="presOf" srcId="{5F443ACF-8643-4836-978C-0FAAAD87BD8D}" destId="{C6820508-9EBF-470D-B165-CC5EB3661C72}" srcOrd="1" destOrd="0" presId="urn:microsoft.com/office/officeart/2005/8/layout/list1"/>
    <dgm:cxn modelId="{2BACF143-052A-41B8-8848-FE804B001235}" srcId="{C6ABD25D-E1E3-43F4-95E6-48927B0B7892}" destId="{9A4B71EF-1F12-49EC-98D3-3A52EF5CCFC8}" srcOrd="1" destOrd="0" parTransId="{23E4C791-2827-4BBB-8E8F-BB2A81206213}" sibTransId="{4EF228C7-2FA7-47B8-99E2-B0CB93CAD072}"/>
    <dgm:cxn modelId="{F5B40D66-D44A-416F-BF1A-6D780E9C8D9B}" srcId="{ED798E48-0CEF-4371-B251-3F9B087BE7F8}" destId="{0AE27D9E-9393-4A77-83FC-D98E50C9F3E4}" srcOrd="2" destOrd="0" parTransId="{56A0B080-CBF4-47F5-8994-7009AF9625E4}" sibTransId="{FACA5A71-5FD0-45F8-B4C7-6BE90E11C9AF}"/>
    <dgm:cxn modelId="{9C18056D-ABC1-4CC9-9544-562A6450633F}" type="presOf" srcId="{0AE27D9E-9393-4A77-83FC-D98E50C9F3E4}" destId="{12CE4BDF-BA53-43DA-8B2D-FCA7C7FEC318}" srcOrd="0" destOrd="2" presId="urn:microsoft.com/office/officeart/2005/8/layout/list1"/>
    <dgm:cxn modelId="{A4E2356E-4F93-4C66-9F26-24F13189C80C}" type="presOf" srcId="{49E1AA78-79A2-4D5A-BDD0-04C1AF0E5106}" destId="{5FACA5FB-EBAC-4AE9-A8B4-68DC719B1B06}" srcOrd="0" destOrd="4" presId="urn:microsoft.com/office/officeart/2005/8/layout/list1"/>
    <dgm:cxn modelId="{3094C46E-48EF-4213-9275-320BE13B4504}" srcId="{5F443ACF-8643-4836-978C-0FAAAD87BD8D}" destId="{36D19E8F-A6D0-40EC-8934-DFB18D7F4F47}" srcOrd="5" destOrd="0" parTransId="{81E46D21-A830-4D85-9D67-3FE4C107196E}" sibTransId="{B78CA579-E77F-4DA9-904F-65B5E152B239}"/>
    <dgm:cxn modelId="{C6EAE375-6F82-4952-84A7-A6BCA36BCC01}" type="presOf" srcId="{5CFDEE39-F0C5-40BD-A6AE-A3485AF6D0FC}" destId="{5FACA5FB-EBAC-4AE9-A8B4-68DC719B1B06}" srcOrd="0" destOrd="0" presId="urn:microsoft.com/office/officeart/2005/8/layout/list1"/>
    <dgm:cxn modelId="{AB655959-C2F5-4240-BEFA-886E69E361BB}" type="presOf" srcId="{36D19E8F-A6D0-40EC-8934-DFB18D7F4F47}" destId="{5FACA5FB-EBAC-4AE9-A8B4-68DC719B1B06}" srcOrd="0" destOrd="5" presId="urn:microsoft.com/office/officeart/2005/8/layout/list1"/>
    <dgm:cxn modelId="{ECF31782-5DAF-448D-B568-2160897CD7C0}" srcId="{5F443ACF-8643-4836-978C-0FAAAD87BD8D}" destId="{4C0F716F-B440-4BC9-8C12-D5F42CC85D6B}" srcOrd="3" destOrd="0" parTransId="{425A5EFE-0DAE-463B-BB00-C7F21E92C435}" sibTransId="{FA376A9D-2908-48C0-8918-EBBB70D83B4D}"/>
    <dgm:cxn modelId="{54C25683-4443-493A-B8D0-E9CBCAB8D395}" srcId="{04D0E96B-AFCD-4E53-B351-2885C4EA9FF9}" destId="{ED798E48-0CEF-4371-B251-3F9B087BE7F8}" srcOrd="2" destOrd="0" parTransId="{F5F57D73-5DC4-42C9-8CD8-D019E7F3BCFF}" sibTransId="{D2DBC8C2-5968-4F92-B5EF-B488F7C10615}"/>
    <dgm:cxn modelId="{12613184-127D-4CFA-92BE-6DF28407C81B}" srcId="{5F443ACF-8643-4836-978C-0FAAAD87BD8D}" destId="{34F737A6-F139-4AF3-B358-C4EEF0DEDD1F}" srcOrd="1" destOrd="0" parTransId="{B34954A9-6E48-4CAB-B434-B33868885CEE}" sibTransId="{85DAAFB1-FAA3-4E69-9C55-BB4803D913AB}"/>
    <dgm:cxn modelId="{175F8E86-E943-4D82-A9DF-D8A29951F444}" srcId="{5F443ACF-8643-4836-978C-0FAAAD87BD8D}" destId="{49E1AA78-79A2-4D5A-BDD0-04C1AF0E5106}" srcOrd="4" destOrd="0" parTransId="{A9B3042E-B9E7-4EB2-9C7B-93561BB7381E}" sibTransId="{42191837-A3E8-433E-B174-BE7E420DEF7E}"/>
    <dgm:cxn modelId="{78CDDF88-504C-45BB-A507-C3DD40711400}" type="presOf" srcId="{4C0F716F-B440-4BC9-8C12-D5F42CC85D6B}" destId="{5FACA5FB-EBAC-4AE9-A8B4-68DC719B1B06}" srcOrd="0" destOrd="3" presId="urn:microsoft.com/office/officeart/2005/8/layout/list1"/>
    <dgm:cxn modelId="{0C435D91-4BC3-4821-A588-F0E726B29496}" srcId="{ED798E48-0CEF-4371-B251-3F9B087BE7F8}" destId="{A35CDA8A-3E41-4DCD-8BE5-9F5D9443C76C}" srcOrd="0" destOrd="0" parTransId="{58D9F19E-255A-471D-B893-C38A80BB9322}" sibTransId="{02303FE7-29A1-4595-962E-F53B0D61313B}"/>
    <dgm:cxn modelId="{A741839A-C15F-404A-AFC0-C9CE041D0501}" type="presOf" srcId="{DC8467B3-6E4A-4373-95DA-590D18C2349E}" destId="{12CE4BDF-BA53-43DA-8B2D-FCA7C7FEC318}" srcOrd="0" destOrd="1" presId="urn:microsoft.com/office/officeart/2005/8/layout/list1"/>
    <dgm:cxn modelId="{C6257AA2-39AD-48F5-B1DF-AD7017CD3381}" type="presOf" srcId="{2A6DB2AC-394F-403C-9070-5B8E46162037}" destId="{A94912A3-8F15-4584-943A-BC6700675684}" srcOrd="0" destOrd="3" presId="urn:microsoft.com/office/officeart/2005/8/layout/list1"/>
    <dgm:cxn modelId="{BF514FA5-922B-45A5-A1B2-B9853E55687E}" type="presOf" srcId="{9C5054AC-48FE-4171-B9B3-DDD36DBFB2FE}" destId="{A94912A3-8F15-4584-943A-BC6700675684}" srcOrd="0" destOrd="0" presId="urn:microsoft.com/office/officeart/2005/8/layout/list1"/>
    <dgm:cxn modelId="{7097DCA9-7EA2-48A2-8119-146FE2DC9207}" srcId="{C6ABD25D-E1E3-43F4-95E6-48927B0B7892}" destId="{9D8359D7-F44B-4D9F-B43B-8F3D0B83376E}" srcOrd="2" destOrd="0" parTransId="{814153FA-AB22-4C06-A933-FC0FE4D86849}" sibTransId="{1A762DB0-A5F1-4284-9976-35E1D8ECB78B}"/>
    <dgm:cxn modelId="{C7EE34AB-DA81-4621-9041-A1806D541879}" type="presOf" srcId="{06320ECD-12EB-4120-8ECD-8894171BF488}" destId="{5FACA5FB-EBAC-4AE9-A8B4-68DC719B1B06}" srcOrd="0" destOrd="2" presId="urn:microsoft.com/office/officeart/2005/8/layout/list1"/>
    <dgm:cxn modelId="{8F4053AD-76E4-4928-B2F2-AFDA7EC24612}" srcId="{5F443ACF-8643-4836-978C-0FAAAD87BD8D}" destId="{06320ECD-12EB-4120-8ECD-8894171BF488}" srcOrd="2" destOrd="0" parTransId="{BE3993D1-82B8-482F-A132-7425B928856C}" sibTransId="{FA5B6DBC-802B-4DC1-859C-984DF3FA3555}"/>
    <dgm:cxn modelId="{391286AF-FD75-4BBB-ADE9-1B55DA03CBD3}" type="presOf" srcId="{C6ABD25D-E1E3-43F4-95E6-48927B0B7892}" destId="{0B65DE73-0D7F-4164-8CB0-C62B8E09E647}" srcOrd="0" destOrd="0" presId="urn:microsoft.com/office/officeart/2005/8/layout/list1"/>
    <dgm:cxn modelId="{2A6D4EB6-8979-4BD9-8149-797A1CFBFCED}" type="presOf" srcId="{ED798E48-0CEF-4371-B251-3F9B087BE7F8}" destId="{CE048B72-88E8-46B4-A37F-A44939C41D9C}" srcOrd="0" destOrd="0" presId="urn:microsoft.com/office/officeart/2005/8/layout/list1"/>
    <dgm:cxn modelId="{7C1568C1-703F-4602-B26E-E1D4E51A4668}" type="presOf" srcId="{C6ABD25D-E1E3-43F4-95E6-48927B0B7892}" destId="{E5F801E7-00E2-4B8F-8BE6-0A718C828BDC}" srcOrd="1" destOrd="0" presId="urn:microsoft.com/office/officeart/2005/8/layout/list1"/>
    <dgm:cxn modelId="{7C2773CC-19EF-45FC-B455-1E4D58AB2911}" srcId="{5F443ACF-8643-4836-978C-0FAAAD87BD8D}" destId="{5CFDEE39-F0C5-40BD-A6AE-A3485AF6D0FC}" srcOrd="0" destOrd="0" parTransId="{417A0DCE-870C-4CB7-8450-6229C2F998E3}" sibTransId="{457C48DA-E3FB-4AF3-B459-4848C4B848C5}"/>
    <dgm:cxn modelId="{09C98BD1-F92B-407C-BF5F-E023E209137A}" type="presOf" srcId="{9A4B71EF-1F12-49EC-98D3-3A52EF5CCFC8}" destId="{A94912A3-8F15-4584-943A-BC6700675684}" srcOrd="0" destOrd="1" presId="urn:microsoft.com/office/officeart/2005/8/layout/list1"/>
    <dgm:cxn modelId="{8D346BD9-DB10-4401-B7D2-E81F6759682F}" srcId="{ED798E48-0CEF-4371-B251-3F9B087BE7F8}" destId="{DC8467B3-6E4A-4373-95DA-590D18C2349E}" srcOrd="1" destOrd="0" parTransId="{235F9D8B-1451-410C-934E-6CB802F41B41}" sibTransId="{861988B5-B67F-4CD5-A9CA-8631F2705CFF}"/>
    <dgm:cxn modelId="{384839DC-6988-4FE9-8868-61DA05188C35}" type="presOf" srcId="{9D8359D7-F44B-4D9F-B43B-8F3D0B83376E}" destId="{A94912A3-8F15-4584-943A-BC6700675684}" srcOrd="0" destOrd="2" presId="urn:microsoft.com/office/officeart/2005/8/layout/list1"/>
    <dgm:cxn modelId="{0644F8E0-76CB-4BA6-82CA-A5F29798DF3B}" srcId="{04D0E96B-AFCD-4E53-B351-2885C4EA9FF9}" destId="{5F443ACF-8643-4836-978C-0FAAAD87BD8D}" srcOrd="1" destOrd="0" parTransId="{6C6201BE-887D-485F-B79F-233847A234F3}" sibTransId="{EFBA8D24-7063-424E-9E8A-5E7D5F04A21A}"/>
    <dgm:cxn modelId="{A29BDCE5-91A2-4CD1-A7B5-52239BF837B4}" type="presOf" srcId="{A35CDA8A-3E41-4DCD-8BE5-9F5D9443C76C}" destId="{12CE4BDF-BA53-43DA-8B2D-FCA7C7FEC318}" srcOrd="0" destOrd="0" presId="urn:microsoft.com/office/officeart/2005/8/layout/list1"/>
    <dgm:cxn modelId="{90F9F1FE-BCD7-4046-B236-106AD9D1ABC8}" srcId="{C6ABD25D-E1E3-43F4-95E6-48927B0B7892}" destId="{2A6DB2AC-394F-403C-9070-5B8E46162037}" srcOrd="3" destOrd="0" parTransId="{AF593A1A-20DB-4A89-99CA-8BC03B043CFB}" sibTransId="{6E793C54-E55D-4A89-ACDE-93B368C6EA6A}"/>
    <dgm:cxn modelId="{3E04CE91-0761-4771-8FBA-978B6ABCB930}" type="presParOf" srcId="{F0AC7C3A-F7C4-4581-B7E1-3E3C7F22530F}" destId="{9632E70C-ECF7-4D2C-86DF-8DA749A3597A}" srcOrd="0" destOrd="0" presId="urn:microsoft.com/office/officeart/2005/8/layout/list1"/>
    <dgm:cxn modelId="{21068C89-BC9F-4B1C-8C6E-A3FB4DC88488}" type="presParOf" srcId="{9632E70C-ECF7-4D2C-86DF-8DA749A3597A}" destId="{0B65DE73-0D7F-4164-8CB0-C62B8E09E647}" srcOrd="0" destOrd="0" presId="urn:microsoft.com/office/officeart/2005/8/layout/list1"/>
    <dgm:cxn modelId="{950E3875-0BF6-41E7-87E9-E5E04EB94366}" type="presParOf" srcId="{9632E70C-ECF7-4D2C-86DF-8DA749A3597A}" destId="{E5F801E7-00E2-4B8F-8BE6-0A718C828BDC}" srcOrd="1" destOrd="0" presId="urn:microsoft.com/office/officeart/2005/8/layout/list1"/>
    <dgm:cxn modelId="{580109CC-9A06-4F2C-BEE1-FF14B2FA3AA8}" type="presParOf" srcId="{F0AC7C3A-F7C4-4581-B7E1-3E3C7F22530F}" destId="{B81357E5-3EF6-4E4D-997A-A6671B167559}" srcOrd="1" destOrd="0" presId="urn:microsoft.com/office/officeart/2005/8/layout/list1"/>
    <dgm:cxn modelId="{98A6804F-9C00-45EA-8D31-F3096FC37749}" type="presParOf" srcId="{F0AC7C3A-F7C4-4581-B7E1-3E3C7F22530F}" destId="{A94912A3-8F15-4584-943A-BC6700675684}" srcOrd="2" destOrd="0" presId="urn:microsoft.com/office/officeart/2005/8/layout/list1"/>
    <dgm:cxn modelId="{DEEA2688-BD56-469D-8A96-268598D49B35}" type="presParOf" srcId="{F0AC7C3A-F7C4-4581-B7E1-3E3C7F22530F}" destId="{BFFCC22C-2622-47BD-96D5-2A69E93138B8}" srcOrd="3" destOrd="0" presId="urn:microsoft.com/office/officeart/2005/8/layout/list1"/>
    <dgm:cxn modelId="{B127DCD4-0995-4674-AEF5-33EEB7BE3C30}" type="presParOf" srcId="{F0AC7C3A-F7C4-4581-B7E1-3E3C7F22530F}" destId="{40BA4FA4-EBFF-498B-9392-7B0613B37027}" srcOrd="4" destOrd="0" presId="urn:microsoft.com/office/officeart/2005/8/layout/list1"/>
    <dgm:cxn modelId="{515704EC-A03A-419A-85EB-CE0DD10BE583}" type="presParOf" srcId="{40BA4FA4-EBFF-498B-9392-7B0613B37027}" destId="{4A69AC9C-9B4C-4490-87B2-A6657A118C7A}" srcOrd="0" destOrd="0" presId="urn:microsoft.com/office/officeart/2005/8/layout/list1"/>
    <dgm:cxn modelId="{71323147-966A-43AC-BB7C-DB211B8252CF}" type="presParOf" srcId="{40BA4FA4-EBFF-498B-9392-7B0613B37027}" destId="{C6820508-9EBF-470D-B165-CC5EB3661C72}" srcOrd="1" destOrd="0" presId="urn:microsoft.com/office/officeart/2005/8/layout/list1"/>
    <dgm:cxn modelId="{91D25A14-C5C7-4B38-8C7F-333A4024BA83}" type="presParOf" srcId="{F0AC7C3A-F7C4-4581-B7E1-3E3C7F22530F}" destId="{3831283D-464D-4FE7-80F7-A20BEAD20997}" srcOrd="5" destOrd="0" presId="urn:microsoft.com/office/officeart/2005/8/layout/list1"/>
    <dgm:cxn modelId="{B6BBFBD3-0EBE-4680-A1EE-61943AC43CC8}" type="presParOf" srcId="{F0AC7C3A-F7C4-4581-B7E1-3E3C7F22530F}" destId="{5FACA5FB-EBAC-4AE9-A8B4-68DC719B1B06}" srcOrd="6" destOrd="0" presId="urn:microsoft.com/office/officeart/2005/8/layout/list1"/>
    <dgm:cxn modelId="{FA72A703-1FC6-4BFC-BC36-E1FD9BDFC423}" type="presParOf" srcId="{F0AC7C3A-F7C4-4581-B7E1-3E3C7F22530F}" destId="{A10D87AF-8E89-4FFB-A265-033A8C05B8DC}" srcOrd="7" destOrd="0" presId="urn:microsoft.com/office/officeart/2005/8/layout/list1"/>
    <dgm:cxn modelId="{E8ED190F-0F98-40F4-B9C0-ABBD41FDF7BD}" type="presParOf" srcId="{F0AC7C3A-F7C4-4581-B7E1-3E3C7F22530F}" destId="{5D5ADE7E-88B8-4F07-9CB8-4BBA8DF85B33}" srcOrd="8" destOrd="0" presId="urn:microsoft.com/office/officeart/2005/8/layout/list1"/>
    <dgm:cxn modelId="{9148A52E-C298-49A0-AB94-14AFD527408F}" type="presParOf" srcId="{5D5ADE7E-88B8-4F07-9CB8-4BBA8DF85B33}" destId="{CE048B72-88E8-46B4-A37F-A44939C41D9C}" srcOrd="0" destOrd="0" presId="urn:microsoft.com/office/officeart/2005/8/layout/list1"/>
    <dgm:cxn modelId="{44B9D9E7-D09B-4A7F-BD43-AD2C8D91EF38}" type="presParOf" srcId="{5D5ADE7E-88B8-4F07-9CB8-4BBA8DF85B33}" destId="{A72BA461-339A-4984-A2BF-3E652F67B06B}" srcOrd="1" destOrd="0" presId="urn:microsoft.com/office/officeart/2005/8/layout/list1"/>
    <dgm:cxn modelId="{2747C168-5B8E-4C9D-B18C-BA1DF99529C5}" type="presParOf" srcId="{F0AC7C3A-F7C4-4581-B7E1-3E3C7F22530F}" destId="{1458D0A5-306E-42F2-9D52-C97C3DCC3596}" srcOrd="9" destOrd="0" presId="urn:microsoft.com/office/officeart/2005/8/layout/list1"/>
    <dgm:cxn modelId="{01DB7729-3E94-449D-B419-F8B88518B430}" type="presParOf" srcId="{F0AC7C3A-F7C4-4581-B7E1-3E3C7F22530F}" destId="{12CE4BDF-BA53-43DA-8B2D-FCA7C7FEC3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922E6-466A-40D2-BEE4-E04E843CAC31}">
      <dsp:nvSpPr>
        <dsp:cNvPr id="0" name=""/>
        <dsp:cNvSpPr/>
      </dsp:nvSpPr>
      <dsp:spPr>
        <a:xfrm>
          <a:off x="22" y="188610"/>
          <a:ext cx="2136427" cy="57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Verbal</a:t>
          </a:r>
        </a:p>
      </dsp:txBody>
      <dsp:txXfrm>
        <a:off x="22" y="188610"/>
        <a:ext cx="2136427" cy="576000"/>
      </dsp:txXfrm>
    </dsp:sp>
    <dsp:sp modelId="{EA0ED865-4A46-45BA-A6A1-F34AA557954F}">
      <dsp:nvSpPr>
        <dsp:cNvPr id="0" name=""/>
        <dsp:cNvSpPr/>
      </dsp:nvSpPr>
      <dsp:spPr>
        <a:xfrm>
          <a:off x="22" y="764610"/>
          <a:ext cx="2136427" cy="209477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Positive Reinforcement</a:t>
          </a:r>
        </a:p>
        <a:p>
          <a:pPr marL="228600" lvl="1" indent="-228600" algn="l" defTabSz="889000">
            <a:lnSpc>
              <a:spcPct val="90000"/>
            </a:lnSpc>
            <a:spcBef>
              <a:spcPct val="0"/>
            </a:spcBef>
            <a:spcAft>
              <a:spcPct val="15000"/>
            </a:spcAft>
            <a:buChar char="•"/>
          </a:pPr>
          <a:r>
            <a:rPr lang="en-US" sz="2000" kern="1200" dirty="0"/>
            <a:t>Remembering</a:t>
          </a:r>
        </a:p>
        <a:p>
          <a:pPr marL="228600" lvl="1" indent="-228600" algn="l" defTabSz="889000">
            <a:lnSpc>
              <a:spcPct val="90000"/>
            </a:lnSpc>
            <a:spcBef>
              <a:spcPct val="0"/>
            </a:spcBef>
            <a:spcAft>
              <a:spcPct val="15000"/>
            </a:spcAft>
            <a:buChar char="•"/>
          </a:pPr>
          <a:r>
            <a:rPr lang="en-US" sz="2000" kern="1200" dirty="0"/>
            <a:t>Questioning</a:t>
          </a:r>
        </a:p>
        <a:p>
          <a:pPr marL="228600" lvl="1" indent="-228600" algn="l" defTabSz="889000">
            <a:lnSpc>
              <a:spcPct val="90000"/>
            </a:lnSpc>
            <a:spcBef>
              <a:spcPct val="0"/>
            </a:spcBef>
            <a:spcAft>
              <a:spcPct val="15000"/>
            </a:spcAft>
            <a:buChar char="•"/>
          </a:pPr>
          <a:r>
            <a:rPr lang="en-US" sz="2000" kern="1200" dirty="0"/>
            <a:t>Clarification</a:t>
          </a:r>
        </a:p>
        <a:p>
          <a:pPr marL="228600" lvl="1" indent="-228600" algn="l" defTabSz="889000">
            <a:lnSpc>
              <a:spcPct val="90000"/>
            </a:lnSpc>
            <a:spcBef>
              <a:spcPct val="0"/>
            </a:spcBef>
            <a:spcAft>
              <a:spcPct val="15000"/>
            </a:spcAft>
            <a:buChar char="•"/>
          </a:pPr>
          <a:r>
            <a:rPr lang="en-US" sz="2000" kern="1200" dirty="0"/>
            <a:t>Reflection</a:t>
          </a:r>
        </a:p>
      </dsp:txBody>
      <dsp:txXfrm>
        <a:off x="22" y="764610"/>
        <a:ext cx="2136427" cy="2094778"/>
      </dsp:txXfrm>
    </dsp:sp>
    <dsp:sp modelId="{62F4EB6D-05E1-4D16-8C00-757E7B050154}">
      <dsp:nvSpPr>
        <dsp:cNvPr id="0" name=""/>
        <dsp:cNvSpPr/>
      </dsp:nvSpPr>
      <dsp:spPr>
        <a:xfrm>
          <a:off x="2435549" y="188610"/>
          <a:ext cx="2136427" cy="5760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Non-Verbal</a:t>
          </a:r>
        </a:p>
      </dsp:txBody>
      <dsp:txXfrm>
        <a:off x="2435549" y="188610"/>
        <a:ext cx="2136427" cy="576000"/>
      </dsp:txXfrm>
    </dsp:sp>
    <dsp:sp modelId="{CACBFA54-D960-4DC3-81F8-23576A3F304C}">
      <dsp:nvSpPr>
        <dsp:cNvPr id="0" name=""/>
        <dsp:cNvSpPr/>
      </dsp:nvSpPr>
      <dsp:spPr>
        <a:xfrm>
          <a:off x="2435549" y="764610"/>
          <a:ext cx="2136427" cy="2094778"/>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Eye contact</a:t>
          </a:r>
        </a:p>
        <a:p>
          <a:pPr marL="228600" lvl="1" indent="-228600" algn="l" defTabSz="889000">
            <a:lnSpc>
              <a:spcPct val="90000"/>
            </a:lnSpc>
            <a:spcBef>
              <a:spcPct val="0"/>
            </a:spcBef>
            <a:spcAft>
              <a:spcPct val="15000"/>
            </a:spcAft>
            <a:buChar char="•"/>
          </a:pPr>
          <a:r>
            <a:rPr lang="en-US" sz="2000" kern="1200" dirty="0"/>
            <a:t>Smile</a:t>
          </a:r>
        </a:p>
        <a:p>
          <a:pPr marL="228600" lvl="1" indent="-228600" algn="l" defTabSz="889000">
            <a:lnSpc>
              <a:spcPct val="90000"/>
            </a:lnSpc>
            <a:spcBef>
              <a:spcPct val="0"/>
            </a:spcBef>
            <a:spcAft>
              <a:spcPct val="15000"/>
            </a:spcAft>
            <a:buChar char="•"/>
          </a:pPr>
          <a:r>
            <a:rPr lang="en-US" sz="2000" kern="1200" dirty="0"/>
            <a:t>Head nod</a:t>
          </a:r>
        </a:p>
        <a:p>
          <a:pPr marL="228600" lvl="1" indent="-228600" algn="l" defTabSz="889000">
            <a:lnSpc>
              <a:spcPct val="90000"/>
            </a:lnSpc>
            <a:spcBef>
              <a:spcPct val="0"/>
            </a:spcBef>
            <a:spcAft>
              <a:spcPct val="15000"/>
            </a:spcAft>
            <a:buChar char="•"/>
          </a:pPr>
          <a:r>
            <a:rPr lang="en-US" sz="2000" kern="1200" dirty="0"/>
            <a:t>Posture</a:t>
          </a:r>
        </a:p>
        <a:p>
          <a:pPr marL="228600" lvl="1" indent="-228600" algn="l" defTabSz="889000">
            <a:lnSpc>
              <a:spcPct val="90000"/>
            </a:lnSpc>
            <a:spcBef>
              <a:spcPct val="0"/>
            </a:spcBef>
            <a:spcAft>
              <a:spcPct val="15000"/>
            </a:spcAft>
            <a:buChar char="•"/>
          </a:pPr>
          <a:r>
            <a:rPr lang="en-US" sz="2000" kern="1200" dirty="0"/>
            <a:t>Focus</a:t>
          </a:r>
        </a:p>
        <a:p>
          <a:pPr marL="228600" lvl="1" indent="-228600" algn="l" defTabSz="889000">
            <a:lnSpc>
              <a:spcPct val="90000"/>
            </a:lnSpc>
            <a:spcBef>
              <a:spcPct val="0"/>
            </a:spcBef>
            <a:spcAft>
              <a:spcPct val="15000"/>
            </a:spcAft>
            <a:buChar char="•"/>
          </a:pPr>
          <a:r>
            <a:rPr lang="en-US" sz="2000" kern="1200" dirty="0"/>
            <a:t>Mirroring</a:t>
          </a:r>
        </a:p>
      </dsp:txBody>
      <dsp:txXfrm>
        <a:off x="2435549" y="764610"/>
        <a:ext cx="2136427" cy="2094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70884" y="76233"/>
          <a:ext cx="1289442" cy="2993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a:t>Positive Impressions:</a:t>
          </a:r>
        </a:p>
        <a:p>
          <a:pPr marL="0" lvl="0" indent="0" algn="ctr" defTabSz="533400">
            <a:lnSpc>
              <a:spcPct val="90000"/>
            </a:lnSpc>
            <a:spcBef>
              <a:spcPct val="0"/>
            </a:spcBef>
            <a:spcAft>
              <a:spcPct val="35000"/>
            </a:spcAft>
            <a:buNone/>
          </a:pPr>
          <a:r>
            <a:rPr lang="en-US" sz="1200" b="1" i="1" kern="1200"/>
            <a:t>Environmental</a:t>
          </a:r>
        </a:p>
      </dsp:txBody>
      <dsp:txXfrm>
        <a:off x="133829" y="139178"/>
        <a:ext cx="1163552" cy="2868065"/>
      </dsp:txXfrm>
    </dsp:sp>
    <dsp:sp modelId="{FD549B11-F127-4F43-85DA-D532FD7598B3}">
      <dsp:nvSpPr>
        <dsp:cNvPr id="0" name=""/>
        <dsp:cNvSpPr/>
      </dsp:nvSpPr>
      <dsp:spPr>
        <a:xfrm>
          <a:off x="1401961" y="837351"/>
          <a:ext cx="2203760" cy="192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promote a quiet environment</a:t>
          </a:r>
        </a:p>
      </dsp:txBody>
      <dsp:txXfrm>
        <a:off x="1496046" y="931436"/>
        <a:ext cx="2015590" cy="1739164"/>
      </dsp:txXfrm>
    </dsp:sp>
    <dsp:sp modelId="{F9E8C59B-FC33-4B17-B41D-B965660B4A93}">
      <dsp:nvSpPr>
        <dsp:cNvPr id="0" name=""/>
        <dsp:cNvSpPr/>
      </dsp:nvSpPr>
      <dsp:spPr>
        <a:xfrm>
          <a:off x="3649518" y="865706"/>
          <a:ext cx="2203760" cy="1898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always clean our hands before and after contact with a patient , equipment, and their environment.</a:t>
          </a:r>
        </a:p>
      </dsp:txBody>
      <dsp:txXfrm>
        <a:off x="3742185" y="958373"/>
        <a:ext cx="2018426" cy="1712953"/>
      </dsp:txXfrm>
    </dsp:sp>
    <dsp:sp modelId="{8913816C-AE16-4F0C-A2A9-8E863C6F5C1E}">
      <dsp:nvSpPr>
        <dsp:cNvPr id="0" name=""/>
        <dsp:cNvSpPr/>
      </dsp:nvSpPr>
      <dsp:spPr>
        <a:xfrm>
          <a:off x="5918303" y="879883"/>
          <a:ext cx="2203760" cy="1828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 create a safe workspace and “</a:t>
          </a:r>
          <a:r>
            <a:rPr lang="en-US" sz="1500" b="1" kern="1200"/>
            <a:t>speak up</a:t>
          </a:r>
          <a:r>
            <a:rPr lang="en-US" sz="1500" kern="1200"/>
            <a:t>: whenever we have a safety concern</a:t>
          </a:r>
        </a:p>
      </dsp:txBody>
      <dsp:txXfrm>
        <a:off x="6007560" y="969140"/>
        <a:ext cx="2025246" cy="1649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0E0C-245D-4385-AD2E-8A6CAFB5F040}">
      <dsp:nvSpPr>
        <dsp:cNvPr id="0" name=""/>
        <dsp:cNvSpPr/>
      </dsp:nvSpPr>
      <dsp:spPr>
        <a:xfrm>
          <a:off x="2" y="0"/>
          <a:ext cx="8235945" cy="36020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174F50-D907-447D-AA01-B85CBDDCF571}">
      <dsp:nvSpPr>
        <dsp:cNvPr id="0" name=""/>
        <dsp:cNvSpPr/>
      </dsp:nvSpPr>
      <dsp:spPr>
        <a:xfrm>
          <a:off x="70884" y="76233"/>
          <a:ext cx="1289442" cy="2993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a:t>Positive Impressions:</a:t>
          </a:r>
        </a:p>
        <a:p>
          <a:pPr marL="0" lvl="0" indent="0" algn="ctr" defTabSz="533400">
            <a:lnSpc>
              <a:spcPct val="90000"/>
            </a:lnSpc>
            <a:spcBef>
              <a:spcPct val="0"/>
            </a:spcBef>
            <a:spcAft>
              <a:spcPct val="35000"/>
            </a:spcAft>
            <a:buNone/>
          </a:pPr>
          <a:r>
            <a:rPr lang="en-US" sz="1200" b="1" i="1" kern="1200"/>
            <a:t>Environmental</a:t>
          </a:r>
        </a:p>
      </dsp:txBody>
      <dsp:txXfrm>
        <a:off x="133829" y="139178"/>
        <a:ext cx="1163552" cy="2868065"/>
      </dsp:txXfrm>
    </dsp:sp>
    <dsp:sp modelId="{FD549B11-F127-4F43-85DA-D532FD7598B3}">
      <dsp:nvSpPr>
        <dsp:cNvPr id="0" name=""/>
        <dsp:cNvSpPr/>
      </dsp:nvSpPr>
      <dsp:spPr>
        <a:xfrm>
          <a:off x="1401961" y="837351"/>
          <a:ext cx="2203760" cy="19273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take ownership for keeping our environment clean.</a:t>
          </a:r>
        </a:p>
      </dsp:txBody>
      <dsp:txXfrm>
        <a:off x="1496046" y="931436"/>
        <a:ext cx="2015590" cy="1739164"/>
      </dsp:txXfrm>
    </dsp:sp>
    <dsp:sp modelId="{F9E8C59B-FC33-4B17-B41D-B965660B4A93}">
      <dsp:nvSpPr>
        <dsp:cNvPr id="0" name=""/>
        <dsp:cNvSpPr/>
      </dsp:nvSpPr>
      <dsp:spPr>
        <a:xfrm>
          <a:off x="3649518" y="865706"/>
          <a:ext cx="2203760" cy="18982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eat and drink in designated places.</a:t>
          </a:r>
        </a:p>
      </dsp:txBody>
      <dsp:txXfrm>
        <a:off x="3742185" y="958373"/>
        <a:ext cx="2018426" cy="1712953"/>
      </dsp:txXfrm>
    </dsp:sp>
    <dsp:sp modelId="{8913816C-AE16-4F0C-A2A9-8E863C6F5C1E}">
      <dsp:nvSpPr>
        <dsp:cNvPr id="0" name=""/>
        <dsp:cNvSpPr/>
      </dsp:nvSpPr>
      <dsp:spPr>
        <a:xfrm>
          <a:off x="5918303" y="879883"/>
          <a:ext cx="2203760" cy="1828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We put equipment away and store it properly.</a:t>
          </a:r>
        </a:p>
      </dsp:txBody>
      <dsp:txXfrm>
        <a:off x="6007560" y="969140"/>
        <a:ext cx="2025246" cy="1649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AE1DE-91E6-4DAB-B5CA-F53F9E4DD79B}">
      <dsp:nvSpPr>
        <dsp:cNvPr id="0" name=""/>
        <dsp:cNvSpPr/>
      </dsp:nvSpPr>
      <dsp:spPr>
        <a:xfrm flipV="1">
          <a:off x="0" y="1812644"/>
          <a:ext cx="8059807" cy="62716"/>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8A76A0-684C-483C-B1C8-E4B42698346B}">
      <dsp:nvSpPr>
        <dsp:cNvPr id="0" name=""/>
        <dsp:cNvSpPr/>
      </dsp:nvSpPr>
      <dsp:spPr>
        <a:xfrm flipH="1">
          <a:off x="356280" y="1829481"/>
          <a:ext cx="7703526" cy="196740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249" tIns="0" rIns="213249"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You are required to swipe in and out </a:t>
          </a:r>
          <a:r>
            <a:rPr lang="en-US" sz="1800" b="1" kern="1200" err="1">
              <a:solidFill>
                <a:srgbClr val="FF0000"/>
              </a:solidFill>
            </a:rPr>
            <a:t>everyday</a:t>
          </a:r>
          <a:r>
            <a:rPr lang="en-US" sz="1800" b="1" kern="1200">
              <a:solidFill>
                <a:srgbClr val="FF0000"/>
              </a:solidFill>
            </a:rPr>
            <a:t> </a:t>
          </a:r>
          <a:r>
            <a:rPr lang="en-US" sz="1800" kern="1200">
              <a:solidFill>
                <a:schemeClr val="bg1"/>
              </a:solidFill>
            </a:rPr>
            <a:t>you volunteer.  This is necessary for you to be covered by our liability insurance, to record your volunteer hours, and lastly consideration for service awards.</a:t>
          </a:r>
        </a:p>
      </dsp:txBody>
      <dsp:txXfrm>
        <a:off x="452321" y="1925522"/>
        <a:ext cx="7511444" cy="1775325"/>
      </dsp:txXfrm>
    </dsp:sp>
    <dsp:sp modelId="{95540E6A-C030-43C5-9D3C-8DEB88AFDF61}">
      <dsp:nvSpPr>
        <dsp:cNvPr id="0" name=""/>
        <dsp:cNvSpPr/>
      </dsp:nvSpPr>
      <dsp:spPr>
        <a:xfrm>
          <a:off x="0" y="3626931"/>
          <a:ext cx="8059807" cy="74408"/>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54AEC1-B7FA-44F5-B99D-DD691338A0C8}">
      <dsp:nvSpPr>
        <dsp:cNvPr id="0" name=""/>
        <dsp:cNvSpPr/>
      </dsp:nvSpPr>
      <dsp:spPr>
        <a:xfrm>
          <a:off x="267811" y="0"/>
          <a:ext cx="7687450" cy="185453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249" tIns="0" rIns="213249" bIns="0" numCol="1" spcCol="1270" anchor="ctr" anchorCtr="0">
          <a:noAutofit/>
        </a:bodyPr>
        <a:lstStyle/>
        <a:p>
          <a:pPr marL="0" lvl="0" indent="0" algn="l" defTabSz="800100">
            <a:lnSpc>
              <a:spcPct val="90000"/>
            </a:lnSpc>
            <a:spcBef>
              <a:spcPct val="0"/>
            </a:spcBef>
            <a:spcAft>
              <a:spcPct val="35000"/>
            </a:spcAft>
            <a:buNone/>
          </a:pPr>
          <a:r>
            <a:rPr lang="en-US" sz="1800" kern="1200"/>
            <a:t>All volunteers  should present in a happy and healthy manner prepared to serve in the role they are trained.  Making a difference begins with you.  Our patients, families , and visitors rely on your kindness and compassion to assist them through the health care journey.</a:t>
          </a:r>
        </a:p>
      </dsp:txBody>
      <dsp:txXfrm>
        <a:off x="358342" y="90531"/>
        <a:ext cx="7506388" cy="16734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4BE3A-DC84-45F4-B72D-00A60E9ED957}">
      <dsp:nvSpPr>
        <dsp:cNvPr id="0" name=""/>
        <dsp:cNvSpPr/>
      </dsp:nvSpPr>
      <dsp:spPr>
        <a:xfrm>
          <a:off x="0" y="307322"/>
          <a:ext cx="6556032" cy="1417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821" tIns="312420" rIns="508821" bIns="106680" numCol="1" spcCol="1270" anchor="t" anchorCtr="0">
          <a:noAutofit/>
        </a:bodyPr>
        <a:lstStyle/>
        <a:p>
          <a:pPr marL="114300" lvl="1" indent="-114300" algn="l" defTabSz="666750">
            <a:lnSpc>
              <a:spcPct val="90000"/>
            </a:lnSpc>
            <a:spcBef>
              <a:spcPct val="0"/>
            </a:spcBef>
            <a:spcAft>
              <a:spcPct val="15000"/>
            </a:spcAft>
            <a:buChar char="•"/>
          </a:pPr>
          <a:r>
            <a:rPr lang="en-US" sz="1500" i="1" kern="1200"/>
            <a:t>Trinity Health Ann Arbor, Chelsea, &amp; Livingston Front Desk/lobby area, Reichert Health Building info desk, Imaging Center hallway, &amp; Ann Arbor emergency department discharge area.  </a:t>
          </a:r>
          <a:r>
            <a:rPr lang="en-US" sz="1500" i="1" u="sng" kern="1200"/>
            <a:t>Canton &amp; Brighton Health </a:t>
          </a:r>
          <a:r>
            <a:rPr lang="en-US" sz="1500" i="1" kern="1200"/>
            <a:t>Centers main information desks upon entry.</a:t>
          </a:r>
        </a:p>
      </dsp:txBody>
      <dsp:txXfrm>
        <a:off x="0" y="307322"/>
        <a:ext cx="6556032" cy="1417500"/>
      </dsp:txXfrm>
    </dsp:sp>
    <dsp:sp modelId="{77E563DF-68B2-462A-B269-1D71E23B226C}">
      <dsp:nvSpPr>
        <dsp:cNvPr id="0" name=""/>
        <dsp:cNvSpPr/>
      </dsp:nvSpPr>
      <dsp:spPr>
        <a:xfrm>
          <a:off x="327801" y="85922"/>
          <a:ext cx="45892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62" tIns="0" rIns="173462" bIns="0" numCol="1" spcCol="1270" anchor="ctr" anchorCtr="0">
          <a:noAutofit/>
        </a:bodyPr>
        <a:lstStyle/>
        <a:p>
          <a:pPr marL="0" lvl="0" indent="0" algn="l" defTabSz="666750">
            <a:lnSpc>
              <a:spcPct val="90000"/>
            </a:lnSpc>
            <a:spcBef>
              <a:spcPct val="0"/>
            </a:spcBef>
            <a:spcAft>
              <a:spcPct val="35000"/>
            </a:spcAft>
            <a:buNone/>
          </a:pPr>
          <a:r>
            <a:rPr lang="en-US" sz="1500" kern="1200"/>
            <a:t>Volunteer kiosks are located in the following locations at our hospitals.</a:t>
          </a:r>
        </a:p>
      </dsp:txBody>
      <dsp:txXfrm>
        <a:off x="349417" y="107538"/>
        <a:ext cx="4545990" cy="399568"/>
      </dsp:txXfrm>
    </dsp:sp>
    <dsp:sp modelId="{1FC4FEA2-5321-4A1B-BF1B-B390B0B95121}">
      <dsp:nvSpPr>
        <dsp:cNvPr id="0" name=""/>
        <dsp:cNvSpPr/>
      </dsp:nvSpPr>
      <dsp:spPr>
        <a:xfrm>
          <a:off x="0" y="2027223"/>
          <a:ext cx="6556032" cy="1488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821" tIns="312420" rIns="50882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Swipe in using the swiper if available.</a:t>
          </a:r>
        </a:p>
        <a:p>
          <a:pPr marL="114300" lvl="1" indent="-114300" algn="l" defTabSz="666750">
            <a:lnSpc>
              <a:spcPct val="90000"/>
            </a:lnSpc>
            <a:spcBef>
              <a:spcPct val="0"/>
            </a:spcBef>
            <a:spcAft>
              <a:spcPct val="15000"/>
            </a:spcAft>
            <a:buChar char="•"/>
          </a:pPr>
          <a:r>
            <a:rPr lang="en-US" sz="1500" kern="1200"/>
            <a:t>Use the mouse to enter your volunteer ID number, located on the back of your badge if there is no swiper.</a:t>
          </a:r>
        </a:p>
        <a:p>
          <a:pPr marL="114300" lvl="1" indent="-114300" algn="l" defTabSz="666750">
            <a:lnSpc>
              <a:spcPct val="90000"/>
            </a:lnSpc>
            <a:spcBef>
              <a:spcPct val="0"/>
            </a:spcBef>
            <a:spcAft>
              <a:spcPct val="15000"/>
            </a:spcAft>
            <a:buChar char="•"/>
          </a:pPr>
          <a:r>
            <a:rPr lang="en-US" sz="1500" kern="1200" dirty="0"/>
            <a:t>If the screen is changed, return-back to Zenworks to open-up our program and/or hit the windows button.</a:t>
          </a:r>
        </a:p>
      </dsp:txBody>
      <dsp:txXfrm>
        <a:off x="0" y="2027223"/>
        <a:ext cx="6556032" cy="1488375"/>
      </dsp:txXfrm>
    </dsp:sp>
    <dsp:sp modelId="{E14C7ED8-8591-40CE-87D0-120460538BC9}">
      <dsp:nvSpPr>
        <dsp:cNvPr id="0" name=""/>
        <dsp:cNvSpPr/>
      </dsp:nvSpPr>
      <dsp:spPr>
        <a:xfrm>
          <a:off x="327801" y="1805823"/>
          <a:ext cx="4589222"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3462" tIns="0" rIns="173462" bIns="0" numCol="1" spcCol="1270" anchor="ctr" anchorCtr="0">
          <a:noAutofit/>
        </a:bodyPr>
        <a:lstStyle/>
        <a:p>
          <a:pPr marL="0" lvl="0" indent="0" algn="l" defTabSz="666750">
            <a:lnSpc>
              <a:spcPct val="90000"/>
            </a:lnSpc>
            <a:spcBef>
              <a:spcPct val="0"/>
            </a:spcBef>
            <a:spcAft>
              <a:spcPct val="35000"/>
            </a:spcAft>
            <a:buNone/>
          </a:pPr>
          <a:r>
            <a:rPr lang="en-US" sz="1500" kern="1200"/>
            <a:t>Refer to your orientation packet on swiping in procedures for </a:t>
          </a:r>
          <a:r>
            <a:rPr lang="en-US" sz="1500" kern="1200" err="1"/>
            <a:t>Vsys</a:t>
          </a:r>
          <a:r>
            <a:rPr lang="en-US" sz="1500" kern="1200"/>
            <a:t> One.</a:t>
          </a:r>
        </a:p>
      </dsp:txBody>
      <dsp:txXfrm>
        <a:off x="349417" y="1827439"/>
        <a:ext cx="4545990"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912A3-8F15-4584-943A-BC6700675684}">
      <dsp:nvSpPr>
        <dsp:cNvPr id="0" name=""/>
        <dsp:cNvSpPr/>
      </dsp:nvSpPr>
      <dsp:spPr>
        <a:xfrm>
          <a:off x="0" y="471062"/>
          <a:ext cx="7169593" cy="882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440" tIns="166624" rIns="556440" bIns="78232" numCol="1" spcCol="1270" anchor="t" anchorCtr="0">
          <a:noAutofit/>
        </a:bodyPr>
        <a:lstStyle/>
        <a:p>
          <a:pPr marL="57150" lvl="1" indent="-57150" algn="l" defTabSz="466725">
            <a:lnSpc>
              <a:spcPct val="90000"/>
            </a:lnSpc>
            <a:spcBef>
              <a:spcPct val="0"/>
            </a:spcBef>
            <a:spcAft>
              <a:spcPct val="15000"/>
            </a:spcAft>
            <a:buFont typeface="Arial" panose="020B0604020202020204" pitchFamily="34" charset="0"/>
            <a:buChar char="•"/>
          </a:pPr>
          <a:r>
            <a:rPr lang="en-US" sz="1050" kern="1200"/>
            <a:t>Wear your name badge and volunteer Trinity blue vest at all times when volunteering.</a:t>
          </a:r>
        </a:p>
        <a:p>
          <a:pPr marL="57150" lvl="1" indent="-57150" algn="l" defTabSz="466725">
            <a:lnSpc>
              <a:spcPct val="90000"/>
            </a:lnSpc>
            <a:spcBef>
              <a:spcPct val="0"/>
            </a:spcBef>
            <a:spcAft>
              <a:spcPct val="15000"/>
            </a:spcAft>
            <a:buFont typeface="Arial" panose="020B0604020202020204" pitchFamily="34" charset="0"/>
            <a:buChar char="•"/>
          </a:pPr>
          <a:r>
            <a:rPr lang="en-US" sz="1050" kern="1200"/>
            <a:t>Wear closed toed shoes with hosiery</a:t>
          </a:r>
        </a:p>
        <a:p>
          <a:pPr marL="57150" lvl="1" indent="-57150" algn="l" defTabSz="466725">
            <a:lnSpc>
              <a:spcPct val="90000"/>
            </a:lnSpc>
            <a:spcBef>
              <a:spcPct val="0"/>
            </a:spcBef>
            <a:spcAft>
              <a:spcPct val="15000"/>
            </a:spcAft>
            <a:buFont typeface="Arial" panose="020B0604020202020204" pitchFamily="34" charset="0"/>
            <a:buChar char="•"/>
          </a:pPr>
          <a:r>
            <a:rPr lang="en-US" sz="1050" kern="1200"/>
            <a:t>Be conservative in hair, dress &amp; make-up, with long hair tied back.</a:t>
          </a:r>
        </a:p>
        <a:p>
          <a:pPr marL="57150" lvl="1" indent="-57150" algn="l" defTabSz="466725">
            <a:lnSpc>
              <a:spcPct val="90000"/>
            </a:lnSpc>
            <a:spcBef>
              <a:spcPct val="0"/>
            </a:spcBef>
            <a:spcAft>
              <a:spcPct val="15000"/>
            </a:spcAft>
            <a:buFont typeface="Arial" panose="020B0604020202020204" pitchFamily="34" charset="0"/>
            <a:buChar char="•"/>
          </a:pPr>
          <a:r>
            <a:rPr lang="en-US" sz="1050" kern="1200"/>
            <a:t>Use fragrance-free personal products.</a:t>
          </a:r>
        </a:p>
      </dsp:txBody>
      <dsp:txXfrm>
        <a:off x="0" y="471062"/>
        <a:ext cx="7169593" cy="882000"/>
      </dsp:txXfrm>
    </dsp:sp>
    <dsp:sp modelId="{E5F801E7-00E2-4B8F-8BE6-0A718C828BDC}">
      <dsp:nvSpPr>
        <dsp:cNvPr id="0" name=""/>
        <dsp:cNvSpPr/>
      </dsp:nvSpPr>
      <dsp:spPr>
        <a:xfrm>
          <a:off x="358129" y="27336"/>
          <a:ext cx="5672378" cy="561805"/>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9695" tIns="0" rIns="189695" bIns="0" numCol="1" spcCol="1270" anchor="ctr" anchorCtr="0">
          <a:noAutofit/>
        </a:bodyPr>
        <a:lstStyle/>
        <a:p>
          <a:pPr marL="0" lvl="0" indent="0" algn="l" defTabSz="889000">
            <a:lnSpc>
              <a:spcPct val="90000"/>
            </a:lnSpc>
            <a:spcBef>
              <a:spcPct val="0"/>
            </a:spcBef>
            <a:spcAft>
              <a:spcPct val="35000"/>
            </a:spcAft>
            <a:buNone/>
          </a:pPr>
          <a:r>
            <a:rPr lang="en-US" sz="2000" b="1" i="1" u="sng" kern="1200"/>
            <a:t>Do:</a:t>
          </a:r>
          <a:r>
            <a:rPr lang="en-US" sz="1300" kern="1200"/>
            <a:t> Always do the following related to dress code and volunteer policy and expectations.</a:t>
          </a:r>
        </a:p>
      </dsp:txBody>
      <dsp:txXfrm>
        <a:off x="385554" y="54761"/>
        <a:ext cx="5617528" cy="506955"/>
      </dsp:txXfrm>
    </dsp:sp>
    <dsp:sp modelId="{5FACA5FB-EBAC-4AE9-A8B4-68DC719B1B06}">
      <dsp:nvSpPr>
        <dsp:cNvPr id="0" name=""/>
        <dsp:cNvSpPr/>
      </dsp:nvSpPr>
      <dsp:spPr>
        <a:xfrm>
          <a:off x="0" y="1751638"/>
          <a:ext cx="7169593" cy="1209600"/>
        </a:xfrm>
        <a:prstGeom prst="rect">
          <a:avLst/>
        </a:prstGeom>
        <a:solidFill>
          <a:schemeClr val="lt1">
            <a:alpha val="90000"/>
            <a:hueOff val="0"/>
            <a:satOff val="0"/>
            <a:lumOff val="0"/>
            <a:alphaOff val="0"/>
          </a:schemeClr>
        </a:solidFill>
        <a:ln w="25400" cap="flat" cmpd="sng" algn="ctr">
          <a:solidFill>
            <a:schemeClr val="accent4">
              <a:hueOff val="-2241456"/>
              <a:satOff val="8396"/>
              <a:lumOff val="6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440" tIns="166624" rIns="556440" bIns="78232" numCol="1" spcCol="1270" anchor="t" anchorCtr="0">
          <a:noAutofit/>
        </a:bodyPr>
        <a:lstStyle/>
        <a:p>
          <a:pPr marL="57150" lvl="1" indent="-57150" algn="l" defTabSz="466725">
            <a:lnSpc>
              <a:spcPct val="90000"/>
            </a:lnSpc>
            <a:spcBef>
              <a:spcPct val="0"/>
            </a:spcBef>
            <a:spcAft>
              <a:spcPct val="15000"/>
            </a:spcAft>
            <a:buChar char="•"/>
          </a:pPr>
          <a:r>
            <a:rPr lang="en-US" sz="1050" kern="1200"/>
            <a:t>No Jeans, capri pants, leggings, sweat pants, shorts, or jogging suits.</a:t>
          </a:r>
        </a:p>
        <a:p>
          <a:pPr marL="57150" lvl="1" indent="-57150" algn="l" defTabSz="466725">
            <a:lnSpc>
              <a:spcPct val="90000"/>
            </a:lnSpc>
            <a:spcBef>
              <a:spcPct val="0"/>
            </a:spcBef>
            <a:spcAft>
              <a:spcPct val="15000"/>
            </a:spcAft>
            <a:buChar char="•"/>
          </a:pPr>
          <a:r>
            <a:rPr lang="en-US" sz="1050" kern="1200"/>
            <a:t>No sleeveless or midriff baring tops.</a:t>
          </a:r>
        </a:p>
        <a:p>
          <a:pPr marL="57150" lvl="1" indent="-57150" algn="l" defTabSz="466725">
            <a:lnSpc>
              <a:spcPct val="90000"/>
            </a:lnSpc>
            <a:spcBef>
              <a:spcPct val="0"/>
            </a:spcBef>
            <a:spcAft>
              <a:spcPct val="15000"/>
            </a:spcAft>
            <a:buChar char="•"/>
          </a:pPr>
          <a:r>
            <a:rPr lang="en-US" sz="1050" kern="1200"/>
            <a:t>No Sandals of any type, no bare legs</a:t>
          </a:r>
        </a:p>
        <a:p>
          <a:pPr marL="57150" lvl="1" indent="-57150" algn="l" defTabSz="466725">
            <a:lnSpc>
              <a:spcPct val="90000"/>
            </a:lnSpc>
            <a:spcBef>
              <a:spcPct val="0"/>
            </a:spcBef>
            <a:spcAft>
              <a:spcPct val="15000"/>
            </a:spcAft>
            <a:buChar char="•"/>
          </a:pPr>
          <a:r>
            <a:rPr lang="en-US" sz="1050" kern="1200"/>
            <a:t>No excessive jewelry, No visible body piercings other than earrings.</a:t>
          </a:r>
        </a:p>
        <a:p>
          <a:pPr marL="57150" lvl="1" indent="-57150" algn="l" defTabSz="466725">
            <a:lnSpc>
              <a:spcPct val="90000"/>
            </a:lnSpc>
            <a:spcBef>
              <a:spcPct val="0"/>
            </a:spcBef>
            <a:spcAft>
              <a:spcPct val="15000"/>
            </a:spcAft>
            <a:buChar char="•"/>
          </a:pPr>
          <a:r>
            <a:rPr lang="en-US" sz="1050" kern="1200"/>
            <a:t>No head covering except for religious or medical reasons.</a:t>
          </a:r>
        </a:p>
        <a:p>
          <a:pPr marL="57150" lvl="1" indent="-57150" algn="l" defTabSz="466725">
            <a:lnSpc>
              <a:spcPct val="90000"/>
            </a:lnSpc>
            <a:spcBef>
              <a:spcPct val="0"/>
            </a:spcBef>
            <a:spcAft>
              <a:spcPct val="15000"/>
            </a:spcAft>
            <a:buChar char="•"/>
          </a:pPr>
          <a:r>
            <a:rPr lang="en-US" sz="1050" kern="1200"/>
            <a:t>No gum chewing.</a:t>
          </a:r>
        </a:p>
      </dsp:txBody>
      <dsp:txXfrm>
        <a:off x="0" y="1751638"/>
        <a:ext cx="7169593" cy="1209600"/>
      </dsp:txXfrm>
    </dsp:sp>
    <dsp:sp modelId="{C6820508-9EBF-470D-B165-CC5EB3661C72}">
      <dsp:nvSpPr>
        <dsp:cNvPr id="0" name=""/>
        <dsp:cNvSpPr/>
      </dsp:nvSpPr>
      <dsp:spPr>
        <a:xfrm>
          <a:off x="343401" y="1384581"/>
          <a:ext cx="6826191" cy="473455"/>
        </a:xfrm>
        <a:prstGeom prst="roundRect">
          <a:avLst/>
        </a:prstGeom>
        <a:solidFill>
          <a:schemeClr val="accent4">
            <a:hueOff val="-2241456"/>
            <a:satOff val="8396"/>
            <a:lumOff val="656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9695" tIns="0" rIns="189695" bIns="0" numCol="1" spcCol="1270" anchor="ctr" anchorCtr="0">
          <a:noAutofit/>
        </a:bodyPr>
        <a:lstStyle/>
        <a:p>
          <a:pPr marL="0" lvl="0" indent="0" algn="l" defTabSz="889000">
            <a:lnSpc>
              <a:spcPct val="90000"/>
            </a:lnSpc>
            <a:spcBef>
              <a:spcPct val="0"/>
            </a:spcBef>
            <a:spcAft>
              <a:spcPct val="35000"/>
            </a:spcAft>
            <a:buNone/>
          </a:pPr>
          <a:r>
            <a:rPr lang="en-US" sz="2000" b="1" i="1" u="sng" kern="1200"/>
            <a:t>Don’t</a:t>
          </a:r>
          <a:r>
            <a:rPr lang="en-US" sz="1200" kern="1200"/>
            <a:t>:  </a:t>
          </a:r>
          <a:r>
            <a:rPr lang="en-US" sz="1400" kern="1200"/>
            <a:t>Present for volunteering with any of the following.</a:t>
          </a:r>
        </a:p>
      </dsp:txBody>
      <dsp:txXfrm>
        <a:off x="366513" y="1407693"/>
        <a:ext cx="6779967" cy="427231"/>
      </dsp:txXfrm>
    </dsp:sp>
    <dsp:sp modelId="{12CE4BDF-BA53-43DA-8B2D-FCA7C7FEC318}">
      <dsp:nvSpPr>
        <dsp:cNvPr id="0" name=""/>
        <dsp:cNvSpPr/>
      </dsp:nvSpPr>
      <dsp:spPr>
        <a:xfrm>
          <a:off x="0" y="3394085"/>
          <a:ext cx="7169593" cy="831600"/>
        </a:xfrm>
        <a:prstGeom prst="rect">
          <a:avLst/>
        </a:prstGeom>
        <a:solidFill>
          <a:schemeClr val="lt1">
            <a:alpha val="90000"/>
            <a:hueOff val="0"/>
            <a:satOff val="0"/>
            <a:lumOff val="0"/>
            <a:alphaOff val="0"/>
          </a:schemeClr>
        </a:solidFill>
        <a:ln w="25400" cap="flat" cmpd="sng" algn="ctr">
          <a:solidFill>
            <a:schemeClr val="accent4">
              <a:hueOff val="-4482912"/>
              <a:satOff val="16792"/>
              <a:lumOff val="131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6440" tIns="166624" rIns="556440" bIns="78232" numCol="1" spcCol="1270" anchor="t" anchorCtr="0">
          <a:noAutofit/>
        </a:bodyPr>
        <a:lstStyle/>
        <a:p>
          <a:pPr marL="57150" lvl="1" indent="-57150" algn="l" defTabSz="466725">
            <a:lnSpc>
              <a:spcPct val="90000"/>
            </a:lnSpc>
            <a:spcBef>
              <a:spcPct val="0"/>
            </a:spcBef>
            <a:spcAft>
              <a:spcPct val="15000"/>
            </a:spcAft>
            <a:buChar char="•"/>
          </a:pPr>
          <a:r>
            <a:rPr lang="en-US" sz="1050" kern="1200"/>
            <a:t>You are responsible for the cleanliness and neatness of the Trinity volunteer vest.</a:t>
          </a:r>
        </a:p>
        <a:p>
          <a:pPr marL="57150" lvl="1" indent="-57150" algn="l" defTabSz="466725">
            <a:lnSpc>
              <a:spcPct val="90000"/>
            </a:lnSpc>
            <a:spcBef>
              <a:spcPct val="0"/>
            </a:spcBef>
            <a:spcAft>
              <a:spcPct val="15000"/>
            </a:spcAft>
            <a:buChar char="•"/>
          </a:pPr>
          <a:r>
            <a:rPr lang="en-US" sz="1050" kern="1200"/>
            <a:t>The ID badge must be worn at the shoulder level and not be defaced in any way with stickers/pins attached. </a:t>
          </a:r>
        </a:p>
        <a:p>
          <a:pPr marL="57150" lvl="1" indent="-57150" algn="l" defTabSz="355600">
            <a:lnSpc>
              <a:spcPct val="90000"/>
            </a:lnSpc>
            <a:spcBef>
              <a:spcPct val="0"/>
            </a:spcBef>
            <a:spcAft>
              <a:spcPct val="15000"/>
            </a:spcAft>
            <a:buChar char="•"/>
          </a:pPr>
          <a:endParaRPr lang="en-US" sz="800" kern="1200" dirty="0"/>
        </a:p>
      </dsp:txBody>
      <dsp:txXfrm>
        <a:off x="0" y="3394085"/>
        <a:ext cx="7169593" cy="831600"/>
      </dsp:txXfrm>
    </dsp:sp>
    <dsp:sp modelId="{A72BA461-339A-4984-A2BF-3E652F67B06B}">
      <dsp:nvSpPr>
        <dsp:cNvPr id="0" name=""/>
        <dsp:cNvSpPr/>
      </dsp:nvSpPr>
      <dsp:spPr>
        <a:xfrm>
          <a:off x="340975" y="3004438"/>
          <a:ext cx="6826191" cy="507727"/>
        </a:xfrm>
        <a:prstGeom prst="roundRect">
          <a:avLst/>
        </a:prstGeom>
        <a:solidFill>
          <a:schemeClr val="accent4">
            <a:hueOff val="-4482912"/>
            <a:satOff val="16792"/>
            <a:lumOff val="1313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9695" tIns="0" rIns="189695" bIns="0" numCol="1" spcCol="1270" anchor="ctr" anchorCtr="0">
          <a:noAutofit/>
        </a:bodyPr>
        <a:lstStyle/>
        <a:p>
          <a:pPr marL="0" lvl="0" indent="0" algn="ctr" defTabSz="533400">
            <a:lnSpc>
              <a:spcPct val="90000"/>
            </a:lnSpc>
            <a:spcBef>
              <a:spcPct val="0"/>
            </a:spcBef>
            <a:spcAft>
              <a:spcPct val="35000"/>
            </a:spcAft>
            <a:buNone/>
          </a:pPr>
          <a:r>
            <a:rPr lang="en-US" sz="1200" kern="1200"/>
            <a:t>Final Thoughts…. Patients and families form opinions about our standard of care partially from the appearance of those caring for patients, therefore here are some final tips too.</a:t>
          </a:r>
        </a:p>
      </dsp:txBody>
      <dsp:txXfrm>
        <a:off x="365760" y="3029223"/>
        <a:ext cx="6776621" cy="45815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661"/>
          </a:xfrm>
          <a:prstGeom prst="rect">
            <a:avLst/>
          </a:prstGeom>
        </p:spPr>
        <p:txBody>
          <a:bodyPr vert="horz" lIns="93140" tIns="46570" rIns="93140" bIns="46570" rtlCol="0"/>
          <a:lstStyle>
            <a:lvl1pPr algn="l">
              <a:defRPr sz="1200"/>
            </a:lvl1pPr>
          </a:lstStyle>
          <a:p>
            <a:endParaRPr lang="en-US"/>
          </a:p>
        </p:txBody>
      </p:sp>
      <p:sp>
        <p:nvSpPr>
          <p:cNvPr id="3" name="Date Placeholder 2"/>
          <p:cNvSpPr>
            <a:spLocks noGrp="1"/>
          </p:cNvSpPr>
          <p:nvPr>
            <p:ph type="dt" sz="quarter" idx="1"/>
          </p:nvPr>
        </p:nvSpPr>
        <p:spPr>
          <a:xfrm>
            <a:off x="3969140" y="0"/>
            <a:ext cx="3036464" cy="464661"/>
          </a:xfrm>
          <a:prstGeom prst="rect">
            <a:avLst/>
          </a:prstGeom>
        </p:spPr>
        <p:txBody>
          <a:bodyPr vert="horz" lIns="93140" tIns="46570" rIns="93140" bIns="46570" rtlCol="0"/>
          <a:lstStyle>
            <a:lvl1pPr algn="r">
              <a:defRPr sz="1200"/>
            </a:lvl1pPr>
          </a:lstStyle>
          <a:p>
            <a:fld id="{2730C43E-AA5E-6B46-A1F1-BB0047D6E822}" type="datetimeFigureOut">
              <a:rPr lang="en-US" smtClean="0"/>
              <a:t>3/2/2026</a:t>
            </a:fld>
            <a:endParaRPr lang="en-US"/>
          </a:p>
        </p:txBody>
      </p:sp>
      <p:sp>
        <p:nvSpPr>
          <p:cNvPr id="4" name="Footer Placeholder 3"/>
          <p:cNvSpPr>
            <a:spLocks noGrp="1"/>
          </p:cNvSpPr>
          <p:nvPr>
            <p:ph type="ftr" sz="quarter" idx="2"/>
          </p:nvPr>
        </p:nvSpPr>
        <p:spPr>
          <a:xfrm>
            <a:off x="0" y="8826951"/>
            <a:ext cx="3036464" cy="464661"/>
          </a:xfrm>
          <a:prstGeom prst="rect">
            <a:avLst/>
          </a:prstGeom>
        </p:spPr>
        <p:txBody>
          <a:bodyPr vert="horz" lIns="93140" tIns="46570" rIns="93140" bIns="46570" rtlCol="0" anchor="b"/>
          <a:lstStyle>
            <a:lvl1pPr algn="l">
              <a:defRPr sz="1200"/>
            </a:lvl1pPr>
          </a:lstStyle>
          <a:p>
            <a:endParaRPr lang="en-US"/>
          </a:p>
        </p:txBody>
      </p:sp>
      <p:sp>
        <p:nvSpPr>
          <p:cNvPr id="5" name="Slide Number Placeholder 4"/>
          <p:cNvSpPr>
            <a:spLocks noGrp="1"/>
          </p:cNvSpPr>
          <p:nvPr>
            <p:ph type="sldNum" sz="quarter" idx="3"/>
          </p:nvPr>
        </p:nvSpPr>
        <p:spPr>
          <a:xfrm>
            <a:off x="3969140" y="8826951"/>
            <a:ext cx="3036464" cy="464661"/>
          </a:xfrm>
          <a:prstGeom prst="rect">
            <a:avLst/>
          </a:prstGeom>
        </p:spPr>
        <p:txBody>
          <a:bodyPr vert="horz" lIns="93140" tIns="46570" rIns="93140" bIns="46570"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4661"/>
          </a:xfrm>
          <a:prstGeom prst="rect">
            <a:avLst/>
          </a:prstGeom>
        </p:spPr>
        <p:txBody>
          <a:bodyPr vert="horz" lIns="93140" tIns="46570" rIns="93140" bIns="46570" rtlCol="0"/>
          <a:lstStyle>
            <a:lvl1pPr algn="l">
              <a:defRPr sz="1200"/>
            </a:lvl1pPr>
          </a:lstStyle>
          <a:p>
            <a:endParaRPr lang="en-US"/>
          </a:p>
        </p:txBody>
      </p:sp>
      <p:sp>
        <p:nvSpPr>
          <p:cNvPr id="3" name="Date Placeholder 2"/>
          <p:cNvSpPr>
            <a:spLocks noGrp="1"/>
          </p:cNvSpPr>
          <p:nvPr>
            <p:ph type="dt" idx="1"/>
          </p:nvPr>
        </p:nvSpPr>
        <p:spPr>
          <a:xfrm>
            <a:off x="3969140" y="0"/>
            <a:ext cx="3036464" cy="464661"/>
          </a:xfrm>
          <a:prstGeom prst="rect">
            <a:avLst/>
          </a:prstGeom>
        </p:spPr>
        <p:txBody>
          <a:bodyPr vert="horz" lIns="93140" tIns="46570" rIns="93140" bIns="46570" rtlCol="0"/>
          <a:lstStyle>
            <a:lvl1pPr algn="r">
              <a:defRPr sz="1200"/>
            </a:lvl1pPr>
          </a:lstStyle>
          <a:p>
            <a:fld id="{3F8F235D-792C-8C4C-A812-06E713B0B218}" type="datetimeFigureOut">
              <a:rPr lang="en-US" smtClean="0"/>
              <a:t>3/2/2026</a:t>
            </a:fld>
            <a:endParaRPr lang="en-US"/>
          </a:p>
        </p:txBody>
      </p:sp>
      <p:sp>
        <p:nvSpPr>
          <p:cNvPr id="4" name="Slide Image Placeholder 3"/>
          <p:cNvSpPr>
            <a:spLocks noGrp="1" noRot="1" noChangeAspect="1"/>
          </p:cNvSpPr>
          <p:nvPr>
            <p:ph type="sldImg" idx="2"/>
          </p:nvPr>
        </p:nvSpPr>
        <p:spPr>
          <a:xfrm>
            <a:off x="406400" y="696913"/>
            <a:ext cx="6194425" cy="3484562"/>
          </a:xfrm>
          <a:prstGeom prst="rect">
            <a:avLst/>
          </a:prstGeom>
          <a:noFill/>
          <a:ln w="12700">
            <a:solidFill>
              <a:prstClr val="black"/>
            </a:solidFill>
          </a:ln>
        </p:spPr>
        <p:txBody>
          <a:bodyPr vert="horz" lIns="93140" tIns="46570" rIns="93140" bIns="46570" rtlCol="0" anchor="ctr"/>
          <a:lstStyle/>
          <a:p>
            <a:endParaRPr lang="en-US"/>
          </a:p>
        </p:txBody>
      </p:sp>
      <p:sp>
        <p:nvSpPr>
          <p:cNvPr id="5" name="Notes Placeholder 4"/>
          <p:cNvSpPr>
            <a:spLocks noGrp="1"/>
          </p:cNvSpPr>
          <p:nvPr>
            <p:ph type="body" sz="quarter" idx="3"/>
          </p:nvPr>
        </p:nvSpPr>
        <p:spPr>
          <a:xfrm>
            <a:off x="700723" y="4414282"/>
            <a:ext cx="5605780" cy="4181951"/>
          </a:xfrm>
          <a:prstGeom prst="rect">
            <a:avLst/>
          </a:prstGeom>
        </p:spPr>
        <p:txBody>
          <a:bodyPr vert="horz" lIns="93140" tIns="46570" rIns="93140" bIns="465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6951"/>
            <a:ext cx="3036464" cy="464661"/>
          </a:xfrm>
          <a:prstGeom prst="rect">
            <a:avLst/>
          </a:prstGeom>
        </p:spPr>
        <p:txBody>
          <a:bodyPr vert="horz" lIns="93140" tIns="46570" rIns="93140" bIns="46570" rtlCol="0" anchor="b"/>
          <a:lstStyle>
            <a:lvl1pPr algn="l">
              <a:defRPr sz="1200"/>
            </a:lvl1pPr>
          </a:lstStyle>
          <a:p>
            <a:endParaRPr lang="en-US"/>
          </a:p>
        </p:txBody>
      </p:sp>
      <p:sp>
        <p:nvSpPr>
          <p:cNvPr id="7" name="Slide Number Placeholder 6"/>
          <p:cNvSpPr>
            <a:spLocks noGrp="1"/>
          </p:cNvSpPr>
          <p:nvPr>
            <p:ph type="sldNum" sz="quarter" idx="5"/>
          </p:nvPr>
        </p:nvSpPr>
        <p:spPr>
          <a:xfrm>
            <a:off x="3969140" y="8826951"/>
            <a:ext cx="3036464" cy="464661"/>
          </a:xfrm>
          <a:prstGeom prst="rect">
            <a:avLst/>
          </a:prstGeom>
        </p:spPr>
        <p:txBody>
          <a:bodyPr vert="horz" lIns="93140" tIns="46570" rIns="93140" bIns="46570"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69798C-9FC1-714E-BB69-2199F60E7A3D}" type="slidenum">
              <a:rPr lang="en-US" smtClean="0"/>
              <a:t>6</a:t>
            </a:fld>
            <a:endParaRPr lang="en-US"/>
          </a:p>
        </p:txBody>
      </p:sp>
    </p:spTree>
    <p:extLst>
      <p:ext uri="{BB962C8B-B14F-4D97-AF65-F5344CB8AC3E}">
        <p14:creationId xmlns:p14="http://schemas.microsoft.com/office/powerpoint/2010/main" val="168533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69798C-9FC1-714E-BB69-2199F60E7A3D}" type="slidenum">
              <a:rPr lang="en-US" smtClean="0"/>
              <a:t>7</a:t>
            </a:fld>
            <a:endParaRPr lang="en-US"/>
          </a:p>
        </p:txBody>
      </p:sp>
    </p:spTree>
    <p:extLst>
      <p:ext uri="{BB962C8B-B14F-4D97-AF65-F5344CB8AC3E}">
        <p14:creationId xmlns:p14="http://schemas.microsoft.com/office/powerpoint/2010/main" val="2996920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727075"/>
            <a:ext cx="3937000" cy="2214563"/>
          </a:xfrm>
        </p:spPr>
        <p:txBody>
          <a:bodyPr/>
          <a:lstStyle/>
          <a:p>
            <a:endParaRPr lang="en-US"/>
          </a:p>
        </p:txBody>
      </p:sp>
      <p:sp>
        <p:nvSpPr>
          <p:cNvPr id="3" name="Notes Placeholder 2"/>
          <p:cNvSpPr>
            <a:spLocks noGrp="1"/>
          </p:cNvSpPr>
          <p:nvPr>
            <p:ph type="body" idx="1"/>
          </p:nvPr>
        </p:nvSpPr>
        <p:spPr/>
        <p:txBody>
          <a:bodyPr/>
          <a:lstStyle/>
          <a:p>
            <a:pPr defTabSz="448650">
              <a:defRPr/>
            </a:pPr>
            <a:r>
              <a:rPr lang="en-US" b="1" i="1" dirty="0"/>
              <a:t>2 minutes</a:t>
            </a:r>
          </a:p>
          <a:p>
            <a:endParaRPr lang="en-US" b="0" i="0" dirty="0"/>
          </a:p>
          <a:p>
            <a:r>
              <a:rPr lang="en-US" b="1" i="0" dirty="0"/>
              <a:t>SAY:</a:t>
            </a:r>
          </a:p>
          <a:p>
            <a:r>
              <a:rPr lang="en-US" dirty="0"/>
              <a:t>Active listening involves listening with all senses.  As well as giving full attention to the person speaking – </a:t>
            </a:r>
            <a:r>
              <a:rPr lang="en-US" b="1" dirty="0"/>
              <a:t>being In the Moment</a:t>
            </a:r>
            <a:r>
              <a:rPr lang="en-US" b="0" dirty="0"/>
              <a:t> - </a:t>
            </a:r>
            <a:r>
              <a:rPr lang="en-US" dirty="0"/>
              <a:t>it is important that the ‘active listener’ is also ‘seen’ to be listening - otherwise the speaker may conclude that what they are talking about is uninteresting to the listener.</a:t>
            </a:r>
          </a:p>
          <a:p>
            <a:endParaRPr lang="en-US" dirty="0"/>
          </a:p>
          <a:p>
            <a:r>
              <a:rPr lang="en-US" dirty="0"/>
              <a:t>Interest can be conveyed to the speaker by using both verbal and non-verbal messages.</a:t>
            </a:r>
          </a:p>
          <a:p>
            <a:endParaRPr lang="en-US" dirty="0"/>
          </a:p>
          <a:p>
            <a:r>
              <a:rPr lang="en-US" dirty="0"/>
              <a:t>By providing this 'feedback' the person speaking will usually feel more at ease and therefore communicate more easily, openly and honestly.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9798C-9FC1-714E-BB69-2199F60E7A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6903D61F-7EB0-4992-B696-51CA58B127B5}"/>
              </a:ext>
            </a:extLst>
          </p:cNvPr>
          <p:cNvSpPr txBox="1"/>
          <p:nvPr/>
        </p:nvSpPr>
        <p:spPr>
          <a:xfrm>
            <a:off x="3529895" y="744285"/>
            <a:ext cx="3218820" cy="561283"/>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lIns="89730" tIns="44865" rIns="89730" bIns="44865"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Timing: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minutes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Participant Workbook: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a:t>
            </a:r>
          </a:p>
        </p:txBody>
      </p:sp>
      <p:sp>
        <p:nvSpPr>
          <p:cNvPr id="6" name="TextBox 5">
            <a:extLst>
              <a:ext uri="{FF2B5EF4-FFF2-40B4-BE49-F238E27FC236}">
                <a16:creationId xmlns:a16="http://schemas.microsoft.com/office/drawing/2014/main" id="{7546D86D-51D3-4C48-A3AD-66B1EC5049F9}"/>
              </a:ext>
            </a:extLst>
          </p:cNvPr>
          <p:cNvSpPr txBox="1"/>
          <p:nvPr/>
        </p:nvSpPr>
        <p:spPr>
          <a:xfrm>
            <a:off x="4548334" y="3163541"/>
            <a:ext cx="2221153" cy="592550"/>
          </a:xfrm>
          <a:prstGeom prst="rect">
            <a:avLst/>
          </a:prstGeom>
          <a:noFill/>
        </p:spPr>
        <p:txBody>
          <a:bodyPr wrap="square" lIns="89717" tIns="44858" rIns="89717" bIns="44858"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Calibri"/>
                <a:ea typeface="+mn-ea"/>
                <a:cs typeface="+mn-cs"/>
              </a:rPr>
              <a:t>KEY POINTS: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a:p>
            <a:pPr marL="113721" marR="0" lvl="0" indent="-113721"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Active Listening involves listening with all senses.</a:t>
            </a:r>
          </a:p>
        </p:txBody>
      </p:sp>
      <p:sp>
        <p:nvSpPr>
          <p:cNvPr id="7" name="TextBox 6">
            <a:extLst>
              <a:ext uri="{FF2B5EF4-FFF2-40B4-BE49-F238E27FC236}">
                <a16:creationId xmlns:a16="http://schemas.microsoft.com/office/drawing/2014/main" id="{7A257E95-D6DA-4E11-B87A-E9757DE4DC8C}"/>
              </a:ext>
            </a:extLst>
          </p:cNvPr>
          <p:cNvSpPr txBox="1"/>
          <p:nvPr/>
        </p:nvSpPr>
        <p:spPr>
          <a:xfrm>
            <a:off x="19664" y="391750"/>
            <a:ext cx="2931875" cy="279764"/>
          </a:xfrm>
          <a:prstGeom prst="rect">
            <a:avLst/>
          </a:prstGeom>
          <a:noFill/>
        </p:spPr>
        <p:txBody>
          <a:bodyPr wrap="square" lIns="89730" tIns="44865" rIns="89730" bIns="44865"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Module 2: Relating to Our Patients</a:t>
            </a:r>
          </a:p>
        </p:txBody>
      </p:sp>
    </p:spTree>
    <p:extLst>
      <p:ext uri="{BB962C8B-B14F-4D97-AF65-F5344CB8AC3E}">
        <p14:creationId xmlns:p14="http://schemas.microsoft.com/office/powerpoint/2010/main" val="428387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727075"/>
            <a:ext cx="3937000" cy="2214563"/>
          </a:xfrm>
        </p:spPr>
        <p:txBody>
          <a:bodyPr/>
          <a:lstStyle/>
          <a:p>
            <a:endParaRPr lang="en-US"/>
          </a:p>
        </p:txBody>
      </p:sp>
      <p:sp>
        <p:nvSpPr>
          <p:cNvPr id="3" name="Notes Placeholder 2"/>
          <p:cNvSpPr>
            <a:spLocks noGrp="1"/>
          </p:cNvSpPr>
          <p:nvPr>
            <p:ph type="body" idx="1"/>
          </p:nvPr>
        </p:nvSpPr>
        <p:spPr/>
        <p:txBody>
          <a:bodyPr/>
          <a:lstStyle/>
          <a:p>
            <a:r>
              <a:rPr lang="en-US" b="1" dirty="0"/>
              <a:t>&lt;1 minute</a:t>
            </a:r>
          </a:p>
          <a:p>
            <a:endParaRPr lang="en-US" dirty="0"/>
          </a:p>
          <a:p>
            <a:r>
              <a:rPr lang="en-US" baseline="0" dirty="0"/>
              <a:t>But we ask ourselves, are good listening skills enough? What else can we do to better relate to our patients?</a:t>
            </a:r>
          </a:p>
          <a:p>
            <a:endParaRPr lang="en-US" baseline="0" dirty="0"/>
          </a:p>
          <a:p>
            <a:r>
              <a:rPr lang="en-US" i="0" baseline="0" dirty="0"/>
              <a:t>So we are faced with this conundrum:</a:t>
            </a:r>
          </a:p>
          <a:p>
            <a:pPr marL="168244" indent="-168244">
              <a:buFont typeface="Arial" panose="020B0604020202020204" pitchFamily="34" charset="0"/>
              <a:buChar char="•"/>
            </a:pPr>
            <a:r>
              <a:rPr lang="en-US" i="0" baseline="0" dirty="0"/>
              <a:t>We were trained to “fix”, which is the logic part of the brain.</a:t>
            </a:r>
          </a:p>
          <a:p>
            <a:pPr marL="168244" indent="-168244">
              <a:buFont typeface="Arial" panose="020B0604020202020204" pitchFamily="34" charset="0"/>
              <a:buChar char="•"/>
            </a:pPr>
            <a:r>
              <a:rPr lang="en-US" i="0" baseline="0" dirty="0"/>
              <a:t>When we can’t “fix”, then what?</a:t>
            </a:r>
          </a:p>
          <a:p>
            <a:pPr marL="168244" indent="-168244">
              <a:buFont typeface="Arial" panose="020B0604020202020204" pitchFamily="34" charset="0"/>
              <a:buChar char="•"/>
            </a:pPr>
            <a:r>
              <a:rPr lang="en-US" i="0" baseline="0" dirty="0"/>
              <a:t>Start with complete acceptance of the present state.</a:t>
            </a:r>
          </a:p>
          <a:p>
            <a:pPr marL="168244" indent="-168244">
              <a:buFont typeface="Arial" panose="020B0604020202020204" pitchFamily="34" charset="0"/>
              <a:buChar char="•"/>
            </a:pPr>
            <a:r>
              <a:rPr lang="en-US" b="1" i="0" baseline="0" dirty="0"/>
              <a:t>Listen, and </a:t>
            </a:r>
            <a:r>
              <a:rPr lang="en-US" b="1" i="0" u="sng" baseline="0" dirty="0"/>
              <a:t>empathize</a:t>
            </a:r>
            <a:r>
              <a:rPr lang="en-US" b="1" i="0" baseline="0" dirty="0"/>
              <a:t> first ---- fix later.</a:t>
            </a:r>
          </a:p>
          <a:p>
            <a:endParaRPr lang="en-US" baseline="0" dirty="0"/>
          </a:p>
          <a:p>
            <a:r>
              <a:rPr lang="en-US" baseline="0" dirty="0"/>
              <a:t>Remind yourself that empathy is thinking </a:t>
            </a:r>
            <a:r>
              <a:rPr lang="en-US" b="1" u="sng" baseline="0" dirty="0"/>
              <a:t>AND</a:t>
            </a:r>
            <a:r>
              <a:rPr lang="en-US" baseline="0" dirty="0"/>
              <a:t> feeling.</a:t>
            </a:r>
          </a:p>
          <a:p>
            <a:r>
              <a:rPr lang="en-US" i="1" baseline="0" dirty="0"/>
              <a:t>Review slide.</a:t>
            </a:r>
          </a:p>
          <a:p>
            <a:endParaRPr lang="en-US" i="0" baseline="0" dirty="0"/>
          </a:p>
          <a:p>
            <a:r>
              <a:rPr lang="en-US" i="1" baseline="0" dirty="0"/>
              <a:t>Source:</a:t>
            </a:r>
          </a:p>
          <a:p>
            <a:r>
              <a:rPr lang="en-US" i="1" baseline="0" dirty="0"/>
              <a:t>Image: Cleveland Clinic Empathy Course attended by Dr Kevin Taylor</a:t>
            </a:r>
            <a:endParaRPr lang="en-US" i="1" dirty="0"/>
          </a:p>
        </p:txBody>
      </p:sp>
      <p:sp>
        <p:nvSpPr>
          <p:cNvPr id="4" name="Slide Number Placeholder 3"/>
          <p:cNvSpPr>
            <a:spLocks noGrp="1"/>
          </p:cNvSpPr>
          <p:nvPr>
            <p:ph type="sldNum" sz="quarter" idx="10"/>
          </p:nvPr>
        </p:nvSpPr>
        <p:spPr/>
        <p:txBody>
          <a:bodyPr/>
          <a:lstStyle/>
          <a:p>
            <a:fld id="{FD69798C-9FC1-714E-BB69-2199F60E7A3D}" type="slidenum">
              <a:rPr lang="en-US" smtClean="0"/>
              <a:pPr/>
              <a:t>12</a:t>
            </a:fld>
            <a:endParaRPr lang="en-US" dirty="0"/>
          </a:p>
        </p:txBody>
      </p:sp>
      <p:sp>
        <p:nvSpPr>
          <p:cNvPr id="5" name="TextBox 4">
            <a:extLst>
              <a:ext uri="{FF2B5EF4-FFF2-40B4-BE49-F238E27FC236}">
                <a16:creationId xmlns:a16="http://schemas.microsoft.com/office/drawing/2014/main" id="{0F7B8B78-BAC0-4803-BAE1-C8D77DE74834}"/>
              </a:ext>
            </a:extLst>
          </p:cNvPr>
          <p:cNvSpPr txBox="1"/>
          <p:nvPr/>
        </p:nvSpPr>
        <p:spPr>
          <a:xfrm>
            <a:off x="3529895" y="744285"/>
            <a:ext cx="3218820" cy="561283"/>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lIns="89730" tIns="44865" rIns="89730" bIns="44865" rtlCol="0">
            <a:spAutoFit/>
          </a:bodyPr>
          <a:lstStyle/>
          <a:p>
            <a:r>
              <a:rPr lang="en-US" sz="1000" b="1" dirty="0">
                <a:latin typeface="Arial" panose="020B0604020202020204" pitchFamily="34" charset="0"/>
                <a:cs typeface="Arial" panose="020B0604020202020204" pitchFamily="34" charset="0"/>
              </a:rPr>
              <a:t>Timing: </a:t>
            </a:r>
            <a:r>
              <a:rPr lang="en-US" sz="1000" dirty="0">
                <a:latin typeface="Arial" panose="020B0604020202020204" pitchFamily="34" charset="0"/>
                <a:cs typeface="Arial" panose="020B0604020202020204" pitchFamily="34" charset="0"/>
              </a:rPr>
              <a:t>&lt;1 minute</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Participant Workbook: </a:t>
            </a:r>
            <a:r>
              <a:rPr lang="en-US" sz="1000" dirty="0">
                <a:latin typeface="Arial" panose="020B0604020202020204" pitchFamily="34" charset="0"/>
                <a:cs typeface="Arial" panose="020B0604020202020204" pitchFamily="34" charset="0"/>
              </a:rPr>
              <a:t>n/a</a:t>
            </a:r>
          </a:p>
        </p:txBody>
      </p:sp>
      <p:sp>
        <p:nvSpPr>
          <p:cNvPr id="6" name="TextBox 5">
            <a:extLst>
              <a:ext uri="{FF2B5EF4-FFF2-40B4-BE49-F238E27FC236}">
                <a16:creationId xmlns:a16="http://schemas.microsoft.com/office/drawing/2014/main" id="{3138D61B-1797-400E-88DB-23F110546344}"/>
              </a:ext>
            </a:extLst>
          </p:cNvPr>
          <p:cNvSpPr txBox="1"/>
          <p:nvPr/>
        </p:nvSpPr>
        <p:spPr>
          <a:xfrm>
            <a:off x="4548334" y="3163540"/>
            <a:ext cx="2221153" cy="467430"/>
          </a:xfrm>
          <a:prstGeom prst="rect">
            <a:avLst/>
          </a:prstGeom>
          <a:noFill/>
        </p:spPr>
        <p:txBody>
          <a:bodyPr wrap="square" lIns="89717" tIns="44858" rIns="89717" bIns="44858" rtlCol="0">
            <a:spAutoFit/>
          </a:bodyPr>
          <a:lstStyle/>
          <a:p>
            <a:r>
              <a:rPr lang="en-US" sz="800" b="1" dirty="0"/>
              <a:t>KEY POINTS:</a:t>
            </a:r>
          </a:p>
          <a:p>
            <a:endParaRPr lang="en-US" sz="800" dirty="0"/>
          </a:p>
          <a:p>
            <a:pPr marL="113721" indent="-113721">
              <a:buFont typeface="Arial" panose="020B0604020202020204" pitchFamily="34" charset="0"/>
              <a:buChar char="•"/>
            </a:pPr>
            <a:r>
              <a:rPr lang="en-US" sz="800" dirty="0"/>
              <a:t>LISTEN and empathize first, fix later.</a:t>
            </a:r>
          </a:p>
        </p:txBody>
      </p:sp>
      <p:sp>
        <p:nvSpPr>
          <p:cNvPr id="7" name="TextBox 6">
            <a:extLst>
              <a:ext uri="{FF2B5EF4-FFF2-40B4-BE49-F238E27FC236}">
                <a16:creationId xmlns:a16="http://schemas.microsoft.com/office/drawing/2014/main" id="{D1C77DEA-D3B1-474E-8F49-FF4AA422980F}"/>
              </a:ext>
            </a:extLst>
          </p:cNvPr>
          <p:cNvSpPr txBox="1"/>
          <p:nvPr/>
        </p:nvSpPr>
        <p:spPr>
          <a:xfrm>
            <a:off x="19664" y="391750"/>
            <a:ext cx="2931875" cy="279764"/>
          </a:xfrm>
          <a:prstGeom prst="rect">
            <a:avLst/>
          </a:prstGeom>
          <a:noFill/>
        </p:spPr>
        <p:txBody>
          <a:bodyPr wrap="square" lIns="89730" tIns="44865" rIns="89730" bIns="44865" rtlCol="0">
            <a:spAutoFit/>
          </a:bodyPr>
          <a:lstStyle/>
          <a:p>
            <a:r>
              <a:rPr lang="en-US" sz="1200" dirty="0">
                <a:latin typeface="Arial" panose="020B0604020202020204" pitchFamily="34" charset="0"/>
                <a:cs typeface="Arial" panose="020B0604020202020204" pitchFamily="34" charset="0"/>
              </a:rPr>
              <a:t>Module 2: Relating to Our Patients</a:t>
            </a:r>
          </a:p>
        </p:txBody>
      </p:sp>
    </p:spTree>
    <p:extLst>
      <p:ext uri="{BB962C8B-B14F-4D97-AF65-F5344CB8AC3E}">
        <p14:creationId xmlns:p14="http://schemas.microsoft.com/office/powerpoint/2010/main" val="252340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2E67ED-8484-416C-B39C-A97811CB34FF}"/>
              </a:ext>
            </a:extLst>
          </p:cNvPr>
          <p:cNvPicPr>
            <a:picLocks noChangeAspect="1"/>
          </p:cNvPicPr>
          <p:nvPr/>
        </p:nvPicPr>
        <p:blipFill rotWithShape="1">
          <a:blip r:embed="rId3">
            <a:extLst>
              <a:ext uri="{28A0092B-C50C-407E-A947-70E740481C1C}">
                <a14:useLocalDpi xmlns:a14="http://schemas.microsoft.com/office/drawing/2010/main" val="0"/>
              </a:ext>
            </a:extLst>
          </a:blip>
          <a:srcRect r="994"/>
          <a:stretch/>
        </p:blipFill>
        <p:spPr>
          <a:xfrm>
            <a:off x="1" y="0"/>
            <a:ext cx="7313507" cy="9601200"/>
          </a:xfrm>
          <a:prstGeom prst="rect">
            <a:avLst/>
          </a:prstGeom>
        </p:spPr>
      </p:pic>
      <p:sp>
        <p:nvSpPr>
          <p:cNvPr id="2" name="Slide Image Placeholder 1"/>
          <p:cNvSpPr>
            <a:spLocks noGrp="1" noRot="1" noChangeAspect="1"/>
          </p:cNvSpPr>
          <p:nvPr>
            <p:ph type="sldImg"/>
          </p:nvPr>
        </p:nvSpPr>
        <p:spPr>
          <a:xfrm>
            <a:off x="-4859338" y="0"/>
            <a:ext cx="4443413" cy="2500313"/>
          </a:xfrm>
        </p:spPr>
        <p:txBody>
          <a:bodyPr/>
          <a:lstStyle/>
          <a:p>
            <a:endParaRPr lang="en-US"/>
          </a:p>
        </p:txBody>
      </p:sp>
      <p:sp>
        <p:nvSpPr>
          <p:cNvPr id="3" name="Notes Placeholder 2"/>
          <p:cNvSpPr>
            <a:spLocks noGrp="1"/>
          </p:cNvSpPr>
          <p:nvPr>
            <p:ph type="body" idx="1"/>
          </p:nvPr>
        </p:nvSpPr>
        <p:spPr>
          <a:xfrm>
            <a:off x="-4882762" y="2649787"/>
            <a:ext cx="4488511" cy="6178329"/>
          </a:xfrm>
        </p:spPr>
        <p:txBody>
          <a:bodyPr/>
          <a:lstStyle/>
          <a:p>
            <a:pPr defTabSz="457133">
              <a:defRPr/>
            </a:pPr>
            <a:endParaRPr lang="en-US" sz="1300" dirty="0">
              <a:latin typeface="+mj-lt"/>
              <a:ea typeface="Calibri" panose="020F0502020204030204" pitchFamily="34" charset="0"/>
            </a:endParaRPr>
          </a:p>
        </p:txBody>
      </p:sp>
      <p:sp>
        <p:nvSpPr>
          <p:cNvPr id="7" name="Date Placeholder 6"/>
          <p:cNvSpPr>
            <a:spLocks noGrp="1"/>
          </p:cNvSpPr>
          <p:nvPr>
            <p:ph type="dt" idx="1"/>
          </p:nvPr>
        </p:nvSpPr>
        <p:spPr>
          <a:xfrm>
            <a:off x="1355910" y="7542504"/>
            <a:ext cx="1121797" cy="188876"/>
          </a:xfrm>
        </p:spPr>
        <p:txBody>
          <a:bodyPr vert="horz" lIns="0" tIns="0" rIns="0" bIns="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fld id="{A783B2BB-4A1C-48A3-86DD-AFFD93C6512C}" type="datetime1">
              <a:rPr kumimoji="0" lang="en-US" sz="1200" b="0" i="0" u="none" strike="noStrike" kern="1200" cap="none" spc="108" normalizeH="0" baseline="0" noProof="0">
                <a:ln>
                  <a:noFill/>
                </a:ln>
                <a:solidFill>
                  <a:srgbClr val="5A5A5A"/>
                </a:solidFill>
                <a:effectLst/>
                <a:uLnTx/>
                <a:uFillTx/>
                <a:latin typeface="Arial" panose="020B0604020202020204"/>
                <a:ea typeface="+mn-ea"/>
                <a:cs typeface="Times New Roman" panose="02020603050405020304" pitchFamily="18" charset="0"/>
              </a:rPr>
              <a:pPr marL="0" marR="0" lvl="0" indent="0" algn="l" defTabSz="457200" rtl="0" eaLnBrk="1" fontAlgn="auto" latinLnBrk="0" hangingPunct="1">
                <a:lnSpc>
                  <a:spcPct val="100000"/>
                </a:lnSpc>
                <a:spcBef>
                  <a:spcPts val="0"/>
                </a:spcBef>
                <a:spcAft>
                  <a:spcPts val="0"/>
                </a:spcAft>
                <a:buClrTx/>
                <a:buSzTx/>
                <a:buFontTx/>
                <a:buNone/>
                <a:tabLst/>
                <a:defRPr/>
              </a:pPr>
              <a:t>3/2/2026</a:t>
            </a:fld>
            <a:endParaRPr kumimoji="0" lang="en-US" sz="1200" b="0" i="0" u="none" strike="noStrike" kern="1200" cap="none" spc="108" normalizeH="0" baseline="0" noProof="0">
              <a:ln>
                <a:noFill/>
              </a:ln>
              <a:solidFill>
                <a:srgbClr val="5A5A5A"/>
              </a:solidFill>
              <a:effectLst/>
              <a:uLnTx/>
              <a:uFillTx/>
              <a:latin typeface="Arial" panose="020B0604020202020204"/>
              <a:ea typeface="+mn-ea"/>
              <a:cs typeface="Times New Roman" panose="02020603050405020304" pitchFamily="18" charset="0"/>
            </a:endParaRPr>
          </a:p>
        </p:txBody>
      </p:sp>
      <p:sp>
        <p:nvSpPr>
          <p:cNvPr id="9" name="Date Placeholder 6">
            <a:extLst>
              <a:ext uri="{FF2B5EF4-FFF2-40B4-BE49-F238E27FC236}">
                <a16:creationId xmlns:a16="http://schemas.microsoft.com/office/drawing/2014/main" id="{F2638C95-FE3B-40DD-8FA0-4D5B2A5E45D3}"/>
              </a:ext>
            </a:extLst>
          </p:cNvPr>
          <p:cNvSpPr txBox="1">
            <a:spLocks/>
          </p:cNvSpPr>
          <p:nvPr/>
        </p:nvSpPr>
        <p:spPr>
          <a:xfrm>
            <a:off x="507120" y="7532346"/>
            <a:ext cx="848788" cy="199034"/>
          </a:xfrm>
          <a:prstGeom prst="rect">
            <a:avLst/>
          </a:prstGeom>
        </p:spPr>
        <p:txBody>
          <a:bodyPr vert="horz" lIns="98374" tIns="0" rIns="0" bIns="0" rtlCol="0" anchor="ctr" anchorCtr="0"/>
          <a:lstStyle>
            <a:defPPr>
              <a:defRPr lang="en-US"/>
            </a:defPPr>
            <a:lvl1pPr marL="0" algn="l" defTabSz="457200" rtl="0" eaLnBrk="1" latinLnBrk="0" hangingPunct="1">
              <a:defRPr lang="en-US" sz="800" kern="1200" smtClean="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08" normalizeH="0" baseline="0" noProof="0">
                <a:ln>
                  <a:noFill/>
                </a:ln>
                <a:solidFill>
                  <a:srgbClr val="5A5A5A"/>
                </a:solidFill>
                <a:effectLst/>
                <a:uLnTx/>
                <a:uFillTx/>
                <a:latin typeface="Arial" panose="020B0604020202020204"/>
                <a:ea typeface="+mn-ea"/>
                <a:cs typeface="Times New Roman" panose="02020603050405020304" pitchFamily="18" charset="0"/>
              </a:rPr>
              <a:t>Version:</a:t>
            </a:r>
          </a:p>
        </p:txBody>
      </p:sp>
      <p:sp>
        <p:nvSpPr>
          <p:cNvPr id="15" name="Header Placeholder 3">
            <a:extLst>
              <a:ext uri="{FF2B5EF4-FFF2-40B4-BE49-F238E27FC236}">
                <a16:creationId xmlns:a16="http://schemas.microsoft.com/office/drawing/2014/main" id="{46461143-6DCE-489B-A5BC-D7BBA19F4D65}"/>
              </a:ext>
            </a:extLst>
          </p:cNvPr>
          <p:cNvSpPr>
            <a:spLocks noGrp="1"/>
          </p:cNvSpPr>
          <p:nvPr>
            <p:ph type="hdr" sz="quarter"/>
          </p:nvPr>
        </p:nvSpPr>
        <p:spPr>
          <a:xfrm>
            <a:off x="507120" y="2708882"/>
            <a:ext cx="5544242" cy="20503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374" tIns="49187" rIns="98374" bIns="49187" numCol="1" rtlCol="0" anchor="b" anchorCtr="0" compatLnSpc="1">
            <a:prstTxWarp prst="textNoShape">
              <a:avLst/>
            </a:prstTxWarp>
            <a:noAutofit/>
          </a:bodyPr>
          <a:lstStyle/>
          <a:p>
            <a:pPr marL="0" marR="0" lvl="0" indent="0" algn="l" defTabSz="983742" rtl="0" eaLnBrk="0" fontAlgn="base" latinLnBrk="0" hangingPunct="0">
              <a:lnSpc>
                <a:spcPct val="80000"/>
              </a:lnSpc>
              <a:spcBef>
                <a:spcPct val="0"/>
              </a:spcBef>
              <a:spcAft>
                <a:spcPct val="0"/>
              </a:spcAft>
              <a:buClrTx/>
              <a:buSzTx/>
              <a:buFontTx/>
              <a:buNone/>
              <a:tabLst>
                <a:tab pos="6372124" algn="l"/>
              </a:tabLst>
              <a:defRPr/>
            </a:pPr>
            <a:r>
              <a:rPr kumimoji="0" lang="en-US" sz="3800" b="0" i="0" u="none" strike="noStrike" kern="1200" cap="none" spc="0" normalizeH="0" baseline="0" noProof="0">
                <a:ln>
                  <a:noFill/>
                </a:ln>
                <a:solidFill>
                  <a:srgbClr val="000000"/>
                </a:solidFill>
                <a:effectLst/>
                <a:uLnTx/>
                <a:uFillTx/>
                <a:latin typeface="Arial" panose="020B0604020202020204"/>
                <a:ea typeface="+mn-ea"/>
                <a:cs typeface="Times New Roman" panose="02020603050405020304" pitchFamily="18" charset="0"/>
              </a:rPr>
              <a:t>ICARE </a:t>
            </a:r>
          </a:p>
          <a:p>
            <a:pPr marL="0" marR="0" lvl="0" indent="0" algn="l" defTabSz="983742" rtl="0" eaLnBrk="0" fontAlgn="base" latinLnBrk="0" hangingPunct="0">
              <a:lnSpc>
                <a:spcPct val="80000"/>
              </a:lnSpc>
              <a:spcBef>
                <a:spcPct val="0"/>
              </a:spcBef>
              <a:spcAft>
                <a:spcPct val="0"/>
              </a:spcAft>
              <a:buClrTx/>
              <a:buSzTx/>
              <a:buFontTx/>
              <a:buNone/>
              <a:tabLst>
                <a:tab pos="6372124" algn="l"/>
              </a:tabLst>
              <a:defRPr/>
            </a:pPr>
            <a:r>
              <a:rPr kumimoji="0" lang="en-US" sz="2500" b="0" i="0" u="none" strike="noStrike" kern="1200" cap="none" spc="0" normalizeH="0" baseline="0" noProof="0">
                <a:ln>
                  <a:noFill/>
                </a:ln>
                <a:solidFill>
                  <a:srgbClr val="000000"/>
                </a:solidFill>
                <a:effectLst/>
                <a:uLnTx/>
                <a:uFillTx/>
                <a:latin typeface="Arial" panose="020B0604020202020204"/>
                <a:ea typeface="+mn-ea"/>
                <a:cs typeface="Times New Roman" panose="02020603050405020304" pitchFamily="18" charset="0"/>
              </a:rPr>
              <a:t>Facilitator Guide</a:t>
            </a:r>
          </a:p>
        </p:txBody>
      </p:sp>
    </p:spTree>
    <p:extLst>
      <p:ext uri="{BB962C8B-B14F-4D97-AF65-F5344CB8AC3E}">
        <p14:creationId xmlns:p14="http://schemas.microsoft.com/office/powerpoint/2010/main" val="4278629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60C80-AF42-55FA-82C5-C02527082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03B43-94AD-B1B5-5230-EE30FA643319}"/>
              </a:ext>
            </a:extLst>
          </p:cNvPr>
          <p:cNvSpPr>
            <a:spLocks noGrp="1" noRot="1" noChangeAspect="1"/>
          </p:cNvSpPr>
          <p:nvPr>
            <p:ph type="sldImg"/>
          </p:nvPr>
        </p:nvSpPr>
        <p:spPr>
          <a:xfrm>
            <a:off x="704850" y="1154113"/>
            <a:ext cx="5540375" cy="3117850"/>
          </a:xfrm>
        </p:spPr>
        <p:txBody>
          <a:bodyPr/>
          <a:lstStyle/>
          <a:p>
            <a:endParaRPr lang="en-US"/>
          </a:p>
        </p:txBody>
      </p:sp>
      <p:sp>
        <p:nvSpPr>
          <p:cNvPr id="3" name="Notes Placeholder 2">
            <a:extLst>
              <a:ext uri="{FF2B5EF4-FFF2-40B4-BE49-F238E27FC236}">
                <a16:creationId xmlns:a16="http://schemas.microsoft.com/office/drawing/2014/main" id="{A742A139-AFEC-A02A-7B33-779C07C465A4}"/>
              </a:ext>
            </a:extLst>
          </p:cNvPr>
          <p:cNvSpPr>
            <a:spLocks noGrp="1"/>
          </p:cNvSpPr>
          <p:nvPr>
            <p:ph type="body" idx="1"/>
          </p:nvPr>
        </p:nvSpPr>
        <p:spPr/>
        <p:txBody>
          <a:bodyPr/>
          <a:lstStyle/>
          <a:p>
            <a:r>
              <a:rPr lang="en-US" b="1" dirty="0">
                <a:latin typeface="Arial"/>
                <a:cs typeface="Arial"/>
              </a:rPr>
              <a:t>3-4 minutes </a:t>
            </a:r>
          </a:p>
          <a:p>
            <a:endParaRPr lang="en-US" b="1" dirty="0">
              <a:latin typeface="Arial"/>
              <a:cs typeface="Arial"/>
            </a:endParaRPr>
          </a:p>
          <a:p>
            <a:r>
              <a:rPr lang="en-US" b="1" dirty="0">
                <a:latin typeface="Arial"/>
                <a:cs typeface="Arial"/>
              </a:rPr>
              <a:t>Introduction </a:t>
            </a:r>
          </a:p>
          <a:p>
            <a:pPr>
              <a:lnSpc>
                <a:spcPct val="90000"/>
              </a:lnSpc>
            </a:pPr>
            <a:r>
              <a:rPr lang="en-US" dirty="0"/>
              <a:t>Trinity Health’s Ministry Leadership Council, made up of our regional CEOs and Executive Leadership Team at the system level, have approved ICARE as Trinity Health’s service standards for these reasons: </a:t>
            </a:r>
          </a:p>
          <a:p>
            <a:pPr marL="171450" indent="-171450">
              <a:lnSpc>
                <a:spcPct val="90000"/>
              </a:lnSpc>
              <a:buFont typeface="Arial" panose="020B0604020202020204" pitchFamily="34" charset="0"/>
              <a:buChar char="•"/>
            </a:pPr>
            <a:r>
              <a:rPr lang="en-US" dirty="0"/>
              <a:t>Evidence based model; implemented internally and externally with proven results</a:t>
            </a:r>
          </a:p>
          <a:p>
            <a:pPr marL="171450" indent="-171450">
              <a:lnSpc>
                <a:spcPct val="90000"/>
              </a:lnSpc>
              <a:buFont typeface="Arial" panose="020B0604020202020204" pitchFamily="34" charset="0"/>
              <a:buChar char="•"/>
            </a:pPr>
            <a:r>
              <a:rPr lang="en-US" dirty="0"/>
              <a:t>Simple, easy to remember</a:t>
            </a:r>
          </a:p>
          <a:p>
            <a:pPr marL="171450" indent="-171450">
              <a:buFont typeface="Arial" panose="020B0604020202020204" pitchFamily="34" charset="0"/>
              <a:buChar char="•"/>
            </a:pPr>
            <a:r>
              <a:rPr lang="en-US" dirty="0"/>
              <a:t>Incorporates what matters most: </a:t>
            </a:r>
          </a:p>
          <a:p>
            <a:pPr marL="628650" lvl="1" indent="-171450">
              <a:buFont typeface="Arial" panose="020B0604020202020204" pitchFamily="34" charset="0"/>
              <a:buChar char="•"/>
            </a:pPr>
            <a:r>
              <a:rPr lang="en-US" dirty="0"/>
              <a:t>Basic courtesy, respect and empathy</a:t>
            </a:r>
          </a:p>
          <a:p>
            <a:pPr marL="628650" lvl="1" indent="-171450">
              <a:buFont typeface="Arial" panose="020B0604020202020204" pitchFamily="34" charset="0"/>
              <a:buChar char="•"/>
            </a:pPr>
            <a:r>
              <a:rPr lang="en-US" dirty="0"/>
              <a:t>Communication – clarity, listening </a:t>
            </a:r>
          </a:p>
          <a:p>
            <a:pPr marL="628650" lvl="1" indent="-171450">
              <a:buFont typeface="Arial" panose="020B0604020202020204" pitchFamily="34" charset="0"/>
              <a:buChar char="•"/>
            </a:pPr>
            <a:r>
              <a:rPr lang="en-US" dirty="0"/>
              <a:t>Partnering/engaging with patient</a:t>
            </a:r>
          </a:p>
          <a:p>
            <a:pPr marL="171450" indent="-171450">
              <a:lnSpc>
                <a:spcPct val="90000"/>
              </a:lnSpc>
              <a:buFont typeface="Arial" panose="020B0604020202020204" pitchFamily="34" charset="0"/>
              <a:buChar char="•"/>
            </a:pPr>
            <a:r>
              <a:rPr lang="en-US" dirty="0"/>
              <a:t>Establishes a long-term framework, providing foundation for full care experience program.</a:t>
            </a:r>
          </a:p>
          <a:p>
            <a:pPr marL="171450" indent="-171450">
              <a:lnSpc>
                <a:spcPct val="90000"/>
              </a:lnSpc>
              <a:buFont typeface="Arial" panose="020B0604020202020204" pitchFamily="34" charset="0"/>
              <a:buChar char="•"/>
            </a:pPr>
            <a:r>
              <a:rPr lang="en-US" dirty="0"/>
              <a:t>Creates and reinforces consistent expectations</a:t>
            </a:r>
            <a:endParaRPr lang="en-US" strike="sngStrike" dirty="0"/>
          </a:p>
          <a:p>
            <a:pPr marL="171450" indent="-171450">
              <a:lnSpc>
                <a:spcPct val="90000"/>
              </a:lnSpc>
              <a:buFont typeface="Arial" panose="020B0604020202020204" pitchFamily="34" charset="0"/>
              <a:buChar char="•"/>
            </a:pPr>
            <a:r>
              <a:rPr lang="en-US" dirty="0"/>
              <a:t>Applies to all settings and all people (patients, clients, residents and colleagues)</a:t>
            </a:r>
          </a:p>
          <a:p>
            <a:pPr marL="171450" indent="-171450">
              <a:lnSpc>
                <a:spcPct val="90000"/>
              </a:lnSpc>
              <a:buFont typeface="Arial" panose="020B0604020202020204" pitchFamily="34" charset="0"/>
              <a:buChar char="•"/>
            </a:pPr>
            <a:r>
              <a:rPr lang="en-US" dirty="0"/>
              <a:t>Addresses Likelihood to Recommend key drivers and is aligned with Our Trinity Health Culture.</a:t>
            </a:r>
          </a:p>
          <a:p>
            <a:endParaRPr lang="en-US" b="1" dirty="0"/>
          </a:p>
          <a:p>
            <a:endParaRPr lang="en-US" b="1" dirty="0">
              <a:latin typeface="Arial"/>
              <a:cs typeface="Arial"/>
            </a:endParaRPr>
          </a:p>
          <a:p>
            <a:r>
              <a:rPr lang="en-US" b="1" dirty="0">
                <a:latin typeface="Arial"/>
                <a:cs typeface="Arial"/>
              </a:rPr>
              <a:t>This is our WHY – WHY ICARE</a:t>
            </a:r>
          </a:p>
          <a:p>
            <a:r>
              <a:rPr lang="en-US" b="1" dirty="0">
                <a:latin typeface="Arial"/>
                <a:cs typeface="Arial"/>
              </a:rPr>
              <a:t>Say:</a:t>
            </a:r>
          </a:p>
          <a:p>
            <a:pPr marL="173355" indent="-173355">
              <a:buFont typeface="Arial" panose="020B0604020202020204" pitchFamily="34" charset="0"/>
              <a:buChar char="•"/>
            </a:pPr>
            <a:r>
              <a:rPr lang="en-US" dirty="0">
                <a:latin typeface="Arial"/>
                <a:cs typeface="Arial"/>
              </a:rPr>
              <a:t>ICARE is…a Relational Model with a patient experience approach that is recommended to more positively and effectively communicate with everyone we touch, patients and each other. </a:t>
            </a:r>
            <a:endParaRPr lang="en-US" dirty="0">
              <a:cs typeface="Arial"/>
            </a:endParaRPr>
          </a:p>
          <a:p>
            <a:pPr marL="173355" indent="-173355">
              <a:buFont typeface="Arial" panose="020B0604020202020204" pitchFamily="34" charset="0"/>
              <a:buChar char="•"/>
            </a:pPr>
            <a:r>
              <a:rPr lang="en-US" dirty="0">
                <a:latin typeface="Arial"/>
                <a:cs typeface="Arial"/>
              </a:rPr>
              <a:t>Each component of ICARE represents an opportunity for us to connect each action to each human to human interaction. </a:t>
            </a:r>
          </a:p>
          <a:p>
            <a:pPr marL="173355" indent="-173355">
              <a:buFont typeface="Arial" panose="020B0604020202020204" pitchFamily="34" charset="0"/>
              <a:buChar char="•"/>
            </a:pPr>
            <a:r>
              <a:rPr lang="en-US" dirty="0">
                <a:latin typeface="Arial"/>
                <a:cs typeface="Arial"/>
              </a:rPr>
              <a:t>Review each component and WHY each one is important. </a:t>
            </a:r>
          </a:p>
        </p:txBody>
      </p:sp>
      <p:sp>
        <p:nvSpPr>
          <p:cNvPr id="4" name="Slide Number Placeholder 3">
            <a:extLst>
              <a:ext uri="{FF2B5EF4-FFF2-40B4-BE49-F238E27FC236}">
                <a16:creationId xmlns:a16="http://schemas.microsoft.com/office/drawing/2014/main" id="{925337D8-C130-8C28-5459-6544B97D32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BB19E6-03F5-44F3-A249-BFF578A1FCD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882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9798C-9FC1-714E-BB69-2199F60E7A3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768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51211">
              <a:defRPr/>
            </a:pPr>
            <a:fld id="{FD69798C-9FC1-714E-BB69-2199F60E7A3D}" type="slidenum">
              <a:rPr lang="en-US">
                <a:solidFill>
                  <a:prstClr val="black"/>
                </a:solidFill>
                <a:latin typeface="Calibri"/>
              </a:rPr>
              <a:pPr defTabSz="451211">
                <a:defRPr/>
              </a:pPr>
              <a:t>36</a:t>
            </a:fld>
            <a:endParaRPr lang="en-US">
              <a:solidFill>
                <a:prstClr val="black"/>
              </a:solidFill>
              <a:latin typeface="Calibri"/>
            </a:endParaRPr>
          </a:p>
        </p:txBody>
      </p:sp>
    </p:spTree>
    <p:extLst>
      <p:ext uri="{BB962C8B-B14F-4D97-AF65-F5344CB8AC3E}">
        <p14:creationId xmlns:p14="http://schemas.microsoft.com/office/powerpoint/2010/main" val="1980232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2.xml"/><Relationship Id="rId5" Type="http://schemas.openxmlformats.org/officeDocument/2006/relationships/tags" Target="../tags/tag5.xml"/><Relationship Id="rId4" Type="http://schemas.openxmlformats.org/officeDocument/2006/relationships/tags" Target="../tags/tag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dirty="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245" cy="5150695"/>
          </a:xfrm>
          <a:prstGeom prst="rect">
            <a:avLst/>
          </a:prstGeom>
        </p:spPr>
      </p:pic>
      <p:sp>
        <p:nvSpPr>
          <p:cNvPr id="3" name="Subtitle 2"/>
          <p:cNvSpPr>
            <a:spLocks noGrp="1"/>
          </p:cNvSpPr>
          <p:nvPr>
            <p:ph type="subTitle" idx="1"/>
          </p:nvPr>
        </p:nvSpPr>
        <p:spPr>
          <a:xfrm>
            <a:off x="820611" y="2572022"/>
            <a:ext cx="5755622" cy="475705"/>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4" hasCustomPrompt="1"/>
          </p:nvPr>
        </p:nvSpPr>
        <p:spPr>
          <a:xfrm>
            <a:off x="820612" y="3236192"/>
            <a:ext cx="3050947" cy="926494"/>
          </a:xfrm>
        </p:spPr>
        <p:txBody>
          <a:bodyPr>
            <a:normAutofit/>
          </a:bodyPr>
          <a:lstStyle>
            <a:lvl1pPr marL="0" indent="0">
              <a:lnSpc>
                <a:spcPts val="1850"/>
              </a:lnSpc>
              <a:spcAft>
                <a:spcPts val="0"/>
              </a:spcAft>
              <a:buNone/>
              <a:defRPr sz="1600" baseline="0">
                <a:solidFill>
                  <a:srgbClr val="443D3E"/>
                </a:solidFill>
              </a:defRPr>
            </a:lvl1pPr>
          </a:lstStyle>
          <a:p>
            <a:pPr lvl="0"/>
            <a:r>
              <a:rPr lang="en-US"/>
              <a:t>Presenter’s Name Here</a:t>
            </a:r>
            <a:br>
              <a:rPr lang="en-US"/>
            </a:br>
            <a:r>
              <a:rPr lang="en-US"/>
              <a:t>Title Here</a:t>
            </a:r>
            <a:br>
              <a:rPr lang="en-US"/>
            </a:br>
            <a:r>
              <a:rPr lang="en-US"/>
              <a:t>Date Here</a:t>
            </a:r>
          </a:p>
        </p:txBody>
      </p:sp>
      <p:sp>
        <p:nvSpPr>
          <p:cNvPr id="13" name="Title 1"/>
          <p:cNvSpPr>
            <a:spLocks noGrp="1"/>
          </p:cNvSpPr>
          <p:nvPr>
            <p:ph type="ctrTitle"/>
          </p:nvPr>
        </p:nvSpPr>
        <p:spPr>
          <a:xfrm>
            <a:off x="817889" y="1819807"/>
            <a:ext cx="5755623" cy="752215"/>
          </a:xfrm>
        </p:spPr>
        <p:txBody>
          <a:bodyPr anchor="ctr">
            <a:noAutofit/>
          </a:bodyPr>
          <a:lstStyle>
            <a:lvl1pPr>
              <a:lnSpc>
                <a:spcPct val="90000"/>
              </a:lnSpc>
              <a:defRPr sz="3200">
                <a:solidFill>
                  <a:srgbClr val="443D3E"/>
                </a:solidFill>
              </a:defRPr>
            </a:lvl1pPr>
          </a:lstStyle>
          <a:p>
            <a:r>
              <a:rPr lang="en-US"/>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9" y="440425"/>
            <a:ext cx="2876808" cy="885172"/>
          </a:xfrm>
          <a:prstGeom prst="rect">
            <a:avLst/>
          </a:prstGeom>
        </p:spPr>
      </p:pic>
    </p:spTree>
    <p:extLst>
      <p:ext uri="{BB962C8B-B14F-4D97-AF65-F5344CB8AC3E}">
        <p14:creationId xmlns:p14="http://schemas.microsoft.com/office/powerpoint/2010/main" val="145465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259018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a:t>©2022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15827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1185069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38375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49137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1572380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CE49E04F-5861-4B36-BEDA-5A4581EA3C9D}" type="slidenum">
              <a:rPr lang="en-US" altLang="en-US"/>
              <a:pPr>
                <a:defRPr/>
              </a:pPr>
              <a:t>‹#›</a:t>
            </a:fld>
            <a:endParaRPr lang="en-US" altLang="en-US"/>
          </a:p>
        </p:txBody>
      </p:sp>
    </p:spTree>
    <p:extLst>
      <p:ext uri="{BB962C8B-B14F-4D97-AF65-F5344CB8AC3E}">
        <p14:creationId xmlns:p14="http://schemas.microsoft.com/office/powerpoint/2010/main" val="1719000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 y="2"/>
            <a:ext cx="9143415" cy="5150791"/>
          </a:xfrm>
          <a:prstGeom prst="rect">
            <a:avLst/>
          </a:prstGeom>
        </p:spPr>
      </p:pic>
      <p:sp>
        <p:nvSpPr>
          <p:cNvPr id="3" name="Subtitle 2"/>
          <p:cNvSpPr>
            <a:spLocks noGrp="1"/>
          </p:cNvSpPr>
          <p:nvPr>
            <p:ph type="subTitle" idx="1"/>
          </p:nvPr>
        </p:nvSpPr>
        <p:spPr>
          <a:xfrm>
            <a:off x="820611" y="2572024"/>
            <a:ext cx="5755623" cy="475705"/>
          </a:xfrm>
          <a:prstGeom prst="rect">
            <a:avLst/>
          </a:prstGeom>
        </p:spPr>
        <p:txBody>
          <a:bodyPr>
            <a:normAutofit/>
          </a:bodyPr>
          <a:lstStyle>
            <a:lvl1pPr marL="0" indent="0" algn="l">
              <a:lnSpc>
                <a:spcPct val="80000"/>
              </a:lnSpc>
              <a:spcBef>
                <a:spcPts val="600"/>
              </a:spcBef>
              <a:spcAft>
                <a:spcPts val="0"/>
              </a:spcAft>
              <a:buNone/>
              <a:defRPr sz="2400">
                <a:solidFill>
                  <a:srgbClr val="6E2585"/>
                </a:solidFill>
              </a:defRPr>
            </a:lvl1pPr>
            <a:lvl2pPr marL="457195" indent="0" algn="ctr">
              <a:buNone/>
              <a:defRPr>
                <a:solidFill>
                  <a:schemeClr val="tx1">
                    <a:tint val="75000"/>
                  </a:schemeClr>
                </a:solidFill>
              </a:defRPr>
            </a:lvl2pPr>
            <a:lvl3pPr marL="914389" indent="0" algn="ctr">
              <a:buNone/>
              <a:defRPr>
                <a:solidFill>
                  <a:schemeClr val="tx1">
                    <a:tint val="75000"/>
                  </a:schemeClr>
                </a:solidFill>
              </a:defRPr>
            </a:lvl3pPr>
            <a:lvl4pPr marL="1371583" indent="0" algn="ctr">
              <a:buNone/>
              <a:defRPr>
                <a:solidFill>
                  <a:schemeClr val="tx1">
                    <a:tint val="75000"/>
                  </a:schemeClr>
                </a:solidFill>
              </a:defRPr>
            </a:lvl4pPr>
            <a:lvl5pPr marL="1828778" indent="0" algn="ctr">
              <a:buNone/>
              <a:defRPr>
                <a:solidFill>
                  <a:schemeClr val="tx1">
                    <a:tint val="75000"/>
                  </a:schemeClr>
                </a:solidFill>
              </a:defRPr>
            </a:lvl5pPr>
            <a:lvl6pPr marL="2285972" indent="0" algn="ctr">
              <a:buNone/>
              <a:defRPr>
                <a:solidFill>
                  <a:schemeClr val="tx1">
                    <a:tint val="75000"/>
                  </a:schemeClr>
                </a:solidFill>
              </a:defRPr>
            </a:lvl6pPr>
            <a:lvl7pPr marL="2743166" indent="0" algn="ctr">
              <a:buNone/>
              <a:defRPr>
                <a:solidFill>
                  <a:schemeClr val="tx1">
                    <a:tint val="75000"/>
                  </a:schemeClr>
                </a:solidFill>
              </a:defRPr>
            </a:lvl7pPr>
            <a:lvl8pPr marL="3200360" indent="0" algn="ctr">
              <a:buNone/>
              <a:defRPr>
                <a:solidFill>
                  <a:schemeClr val="tx1">
                    <a:tint val="75000"/>
                  </a:schemeClr>
                </a:solidFill>
              </a:defRPr>
            </a:lvl8pPr>
            <a:lvl9pPr marL="3657554"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4" hasCustomPrompt="1"/>
          </p:nvPr>
        </p:nvSpPr>
        <p:spPr>
          <a:xfrm>
            <a:off x="820614" y="3236193"/>
            <a:ext cx="3050947" cy="926494"/>
          </a:xfrm>
        </p:spPr>
        <p:txBody>
          <a:bodyPr>
            <a:normAutofit/>
          </a:bodyPr>
          <a:lstStyle>
            <a:lvl1pPr marL="0" indent="0">
              <a:lnSpc>
                <a:spcPts val="1851"/>
              </a:lnSpc>
              <a:spcAft>
                <a:spcPts val="0"/>
              </a:spcAft>
              <a:buNone/>
              <a:defRPr sz="1600" baseline="0">
                <a:solidFill>
                  <a:srgbClr val="443D3E"/>
                </a:solidFill>
              </a:defRPr>
            </a:lvl1pPr>
          </a:lstStyle>
          <a:p>
            <a:pPr lvl="0"/>
            <a:r>
              <a:rPr lang="en-US"/>
              <a:t>Presenter’s Name Here</a:t>
            </a:r>
            <a:br>
              <a:rPr lang="en-US"/>
            </a:br>
            <a:r>
              <a:rPr lang="en-US"/>
              <a:t>Title Here</a:t>
            </a:r>
            <a:br>
              <a:rPr lang="en-US"/>
            </a:br>
            <a:r>
              <a:rPr lang="en-US"/>
              <a:t>Date Here</a:t>
            </a:r>
          </a:p>
        </p:txBody>
      </p:sp>
      <p:sp>
        <p:nvSpPr>
          <p:cNvPr id="13" name="Title 1"/>
          <p:cNvSpPr>
            <a:spLocks noGrp="1"/>
          </p:cNvSpPr>
          <p:nvPr>
            <p:ph type="ctrTitle"/>
          </p:nvPr>
        </p:nvSpPr>
        <p:spPr>
          <a:xfrm>
            <a:off x="817890" y="1514064"/>
            <a:ext cx="5755623" cy="1057960"/>
          </a:xfrm>
        </p:spPr>
        <p:txBody>
          <a:bodyPr anchor="b">
            <a:noAutofit/>
          </a:bodyPr>
          <a:lstStyle>
            <a:lvl1pPr>
              <a:lnSpc>
                <a:spcPct val="80000"/>
              </a:lnSpc>
              <a:spcAft>
                <a:spcPts val="600"/>
              </a:spcAft>
              <a:defRPr sz="3200">
                <a:solidFill>
                  <a:srgbClr val="443D3E"/>
                </a:solidFill>
              </a:defRPr>
            </a:lvl1pPr>
          </a:lstStyle>
          <a:p>
            <a:r>
              <a:rPr lang="en-US"/>
              <a:t>Click to edit Master 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750" y="440427"/>
            <a:ext cx="2876808" cy="885172"/>
          </a:xfrm>
          <a:prstGeom prst="rect">
            <a:avLst/>
          </a:prstGeom>
        </p:spPr>
      </p:pic>
    </p:spTree>
    <p:extLst>
      <p:ext uri="{BB962C8B-B14F-4D97-AF65-F5344CB8AC3E}">
        <p14:creationId xmlns:p14="http://schemas.microsoft.com/office/powerpoint/2010/main" val="1606646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hart&#10;&#10;Description automatically generated">
            <a:extLst>
              <a:ext uri="{FF2B5EF4-FFF2-40B4-BE49-F238E27FC236}">
                <a16:creationId xmlns:a16="http://schemas.microsoft.com/office/drawing/2014/main" id="{39765E8A-B41C-4F44-861C-213FEA61C18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708"/>
            <a:ext cx="9144000" cy="5142919"/>
          </a:xfrm>
          <a:prstGeom prst="rect">
            <a:avLst/>
          </a:prstGeom>
        </p:spPr>
      </p:pic>
      <p:sp>
        <p:nvSpPr>
          <p:cNvPr id="2" name="Title 1"/>
          <p:cNvSpPr>
            <a:spLocks noGrp="1"/>
          </p:cNvSpPr>
          <p:nvPr>
            <p:ph type="ctrTitle" hasCustomPrompt="1"/>
          </p:nvPr>
        </p:nvSpPr>
        <p:spPr>
          <a:xfrm>
            <a:off x="5311521" y="279034"/>
            <a:ext cx="3423188" cy="827797"/>
          </a:xfrm>
        </p:spPr>
        <p:txBody>
          <a:bodyPr anchor="t">
            <a:noAutofit/>
          </a:bodyPr>
          <a:lstStyle>
            <a:lvl1pPr algn="r">
              <a:lnSpc>
                <a:spcPct val="90000"/>
              </a:lnSpc>
              <a:spcBef>
                <a:spcPts val="451"/>
              </a:spcBef>
              <a:defRPr sz="3124">
                <a:solidFill>
                  <a:schemeClr val="bg1"/>
                </a:solidFill>
                <a:latin typeface="Arial" panose="020B0604020202020204" pitchFamily="34" charset="0"/>
                <a:cs typeface="Arial" panose="020B0604020202020204" pitchFamily="34" charset="0"/>
              </a:defRPr>
            </a:lvl1pPr>
          </a:lstStyle>
          <a:p>
            <a:r>
              <a:rPr lang="en-US"/>
              <a:t>Click to edit </a:t>
            </a:r>
            <a:br>
              <a:rPr lang="en-US"/>
            </a:br>
            <a:r>
              <a:rPr lang="en-US"/>
              <a:t>Master title style</a:t>
            </a:r>
          </a:p>
        </p:txBody>
      </p:sp>
      <p:sp>
        <p:nvSpPr>
          <p:cNvPr id="3" name="Subtitle 2"/>
          <p:cNvSpPr>
            <a:spLocks noGrp="1"/>
          </p:cNvSpPr>
          <p:nvPr>
            <p:ph type="subTitle" idx="1"/>
          </p:nvPr>
        </p:nvSpPr>
        <p:spPr>
          <a:xfrm>
            <a:off x="5311520" y="1219200"/>
            <a:ext cx="3423188" cy="2733451"/>
          </a:xfrm>
        </p:spPr>
        <p:txBody>
          <a:bodyPr>
            <a:normAutofit/>
          </a:bodyPr>
          <a:lstStyle>
            <a:lvl1pPr marL="0" indent="0" algn="r">
              <a:buNone/>
              <a:defRPr sz="1953">
                <a:solidFill>
                  <a:schemeClr val="bg1"/>
                </a:solidFill>
                <a:latin typeface="Arial" panose="020B0604020202020204" pitchFamily="34" charset="0"/>
                <a:cs typeface="Arial" panose="020B0604020202020204" pitchFamily="34" charset="0"/>
              </a:defRPr>
            </a:lvl1pPr>
            <a:lvl2pPr marL="342883" indent="0" algn="ctr">
              <a:buNone/>
              <a:defRPr sz="1500"/>
            </a:lvl2pPr>
            <a:lvl3pPr marL="685765" indent="0" algn="ctr">
              <a:buNone/>
              <a:defRPr sz="1349"/>
            </a:lvl3pPr>
            <a:lvl4pPr marL="1028648"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58" indent="0" algn="ctr">
              <a:buNone/>
              <a:defRPr sz="1200"/>
            </a:lvl9pPr>
          </a:lstStyle>
          <a:p>
            <a:r>
              <a:rPr lang="en-US"/>
              <a:t>Click to edit Master subtitle style</a:t>
            </a:r>
          </a:p>
        </p:txBody>
      </p:sp>
      <p:sp>
        <p:nvSpPr>
          <p:cNvPr id="5" name="Footer Placeholder 4"/>
          <p:cNvSpPr>
            <a:spLocks noGrp="1"/>
          </p:cNvSpPr>
          <p:nvPr>
            <p:ph type="ftr" sz="quarter" idx="11"/>
          </p:nvPr>
        </p:nvSpPr>
        <p:spPr>
          <a:gradFill>
            <a:gsLst>
              <a:gs pos="0">
                <a:schemeClr val="bg2"/>
              </a:gs>
              <a:gs pos="74000">
                <a:schemeClr val="bg2">
                  <a:alpha val="0"/>
                </a:schemeClr>
              </a:gs>
            </a:gsLst>
            <a:lin ang="0" scaled="0"/>
          </a:gradFill>
        </p:spPr>
        <p:txBody>
          <a:bodyPr lIns="338328"/>
          <a:lstStyle>
            <a:lvl1pPr>
              <a:defRPr>
                <a:solidFill>
                  <a:schemeClr val="bg1"/>
                </a:solidFill>
              </a:defRPr>
            </a:lvl1pPr>
          </a:lstStyle>
          <a:p>
            <a:r>
              <a:rPr lang="en-US"/>
              <a:t>© 2025 Trinity Health Michigan, All Rights Reserved</a:t>
            </a:r>
          </a:p>
        </p:txBody>
      </p:sp>
      <p:sp>
        <p:nvSpPr>
          <p:cNvPr id="6" name="Slide Number Placeholder 5"/>
          <p:cNvSpPr>
            <a:spLocks noGrp="1"/>
          </p:cNvSpPr>
          <p:nvPr>
            <p:ph type="sldNum" sz="quarter" idx="12"/>
          </p:nvPr>
        </p:nvSpPr>
        <p:spPr/>
        <p:txBody>
          <a:bodyPr/>
          <a:lstStyle>
            <a:lvl1pPr algn="r">
              <a:defRPr>
                <a:solidFill>
                  <a:schemeClr val="bg1"/>
                </a:solidFill>
              </a:defRPr>
            </a:lvl1pPr>
          </a:lstStyle>
          <a:p>
            <a:fld id="{6002999D-52FC-4C37-BF2A-53F0EC561CB0}" type="slidenum">
              <a:rPr lang="en-US" smtClean="0"/>
              <a:pPr/>
              <a:t>‹#›</a:t>
            </a:fld>
            <a:endParaRPr lang="en-US"/>
          </a:p>
        </p:txBody>
      </p:sp>
    </p:spTree>
    <p:extLst>
      <p:ext uri="{BB962C8B-B14F-4D97-AF65-F5344CB8AC3E}">
        <p14:creationId xmlns:p14="http://schemas.microsoft.com/office/powerpoint/2010/main" val="2577741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6" name="Title 1"/>
          <p:cNvSpPr>
            <a:spLocks noGrp="1"/>
          </p:cNvSpPr>
          <p:nvPr>
            <p:ph type="title"/>
          </p:nvPr>
        </p:nvSpPr>
        <p:spPr>
          <a:xfrm>
            <a:off x="731677" y="852334"/>
            <a:ext cx="3726023" cy="1009604"/>
          </a:xfrm>
        </p:spPr>
        <p:txBody>
          <a:bodyPr anchor="t">
            <a:noAutofit/>
          </a:bodyPr>
          <a:lstStyle>
            <a:lvl1pPr>
              <a:lnSpc>
                <a:spcPts val="3500"/>
              </a:lnSpc>
              <a:defRPr sz="2800">
                <a:solidFill>
                  <a:schemeClr val="tx2"/>
                </a:solidFill>
              </a:defRPr>
            </a:lvl1pPr>
          </a:lstStyle>
          <a:p>
            <a:r>
              <a:rPr lang="en-US" dirty="0"/>
              <a:t>Click to edit Master title style</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©2023 Trinity Health, All Rights Reserved</a:t>
            </a:r>
          </a:p>
        </p:txBody>
      </p:sp>
      <p:sp>
        <p:nvSpPr>
          <p:cNvPr id="8"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reaker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gradFill>
            <a:gsLst>
              <a:gs pos="0">
                <a:schemeClr val="bg1"/>
              </a:gs>
              <a:gs pos="74000">
                <a:schemeClr val="bg1">
                  <a:alpha val="0"/>
                </a:schemeClr>
              </a:gs>
            </a:gsLst>
            <a:lin ang="0" scaled="0"/>
          </a:gradFill>
        </p:spPr>
        <p:txBody>
          <a:bodyPr lIns="338328"/>
          <a:lstStyle>
            <a:lvl1pPr>
              <a:defRPr>
                <a:solidFill>
                  <a:schemeClr val="tx1">
                    <a:lumMod val="75000"/>
                    <a:lumOff val="25000"/>
                  </a:schemeClr>
                </a:solidFill>
              </a:defRPr>
            </a:lvl1pPr>
          </a:lstStyle>
          <a:p>
            <a:r>
              <a:rPr lang="en-US"/>
              <a:t>© 2025 Trinity Health Michigan, All Rights Reserved</a:t>
            </a:r>
          </a:p>
        </p:txBody>
      </p:sp>
      <p:sp>
        <p:nvSpPr>
          <p:cNvPr id="6" name="Slide Number Placeholder 5"/>
          <p:cNvSpPr>
            <a:spLocks noGrp="1"/>
          </p:cNvSpPr>
          <p:nvPr>
            <p:ph type="sldNum" sz="quarter" idx="12"/>
          </p:nvPr>
        </p:nvSpPr>
        <p:spPr>
          <a:xfrm>
            <a:off x="6251037" y="4948178"/>
            <a:ext cx="2892964" cy="195324"/>
          </a:xfrm>
          <a:gradFill>
            <a:gsLst>
              <a:gs pos="100000">
                <a:schemeClr val="bg1"/>
              </a:gs>
              <a:gs pos="26000">
                <a:schemeClr val="bg1">
                  <a:alpha val="0"/>
                </a:schemeClr>
              </a:gs>
            </a:gsLst>
            <a:lin ang="0" scaled="0"/>
          </a:gradFill>
        </p:spPr>
        <p:txBody>
          <a:bodyPr vert="horz" wrap="none" lIns="338328" tIns="0" rIns="274320" bIns="0" rtlCol="0" anchor="t"/>
          <a:lstStyle>
            <a:lvl1pPr algn="r">
              <a:defRPr lang="en-US" smtClean="0">
                <a:solidFill>
                  <a:schemeClr val="tx1">
                    <a:lumMod val="75000"/>
                    <a:lumOff val="25000"/>
                  </a:schemeClr>
                </a:solidFill>
              </a:defRPr>
            </a:lvl1pPr>
          </a:lstStyle>
          <a:p>
            <a:fld id="{6002999D-52FC-4C37-BF2A-53F0EC561CB0}" type="slidenum">
              <a:rPr lang="en-US" smtClean="0"/>
              <a:pPr/>
              <a:t>‹#›</a:t>
            </a:fld>
            <a:endParaRPr lang="en-US"/>
          </a:p>
        </p:txBody>
      </p:sp>
      <p:sp>
        <p:nvSpPr>
          <p:cNvPr id="3" name="Title 2">
            <a:extLst>
              <a:ext uri="{FF2B5EF4-FFF2-40B4-BE49-F238E27FC236}">
                <a16:creationId xmlns:a16="http://schemas.microsoft.com/office/drawing/2014/main" id="{5A071F0C-6FF8-4738-B8E9-1D141A9EB8B1}"/>
              </a:ext>
            </a:extLst>
          </p:cNvPr>
          <p:cNvSpPr>
            <a:spLocks noGrp="1"/>
          </p:cNvSpPr>
          <p:nvPr>
            <p:ph type="title"/>
          </p:nvPr>
        </p:nvSpPr>
        <p:spPr/>
        <p:txBody>
          <a:bodyPr/>
          <a:lstStyle>
            <a:lvl1pPr>
              <a:defRPr sz="3000">
                <a:solidFill>
                  <a:schemeClr val="bg1"/>
                </a:solidFill>
              </a:defRPr>
            </a:lvl1pPr>
          </a:lstStyle>
          <a:p>
            <a:r>
              <a:rPr lang="en-US"/>
              <a:t>Click to edit Master title style</a:t>
            </a:r>
          </a:p>
        </p:txBody>
      </p:sp>
    </p:spTree>
    <p:extLst>
      <p:ext uri="{BB962C8B-B14F-4D97-AF65-F5344CB8AC3E}">
        <p14:creationId xmlns:p14="http://schemas.microsoft.com/office/powerpoint/2010/main" val="3022904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rple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 y="2"/>
            <a:ext cx="9143246" cy="5150695"/>
          </a:xfrm>
          <a:prstGeom prst="rect">
            <a:avLst/>
          </a:prstGeom>
        </p:spPr>
      </p:pic>
      <p:sp>
        <p:nvSpPr>
          <p:cNvPr id="6" name="Title 1"/>
          <p:cNvSpPr>
            <a:spLocks noGrp="1"/>
          </p:cNvSpPr>
          <p:nvPr>
            <p:ph type="title"/>
          </p:nvPr>
        </p:nvSpPr>
        <p:spPr>
          <a:xfrm>
            <a:off x="503078" y="330202"/>
            <a:ext cx="5770723" cy="1016000"/>
          </a:xfrm>
        </p:spPr>
        <p:txBody>
          <a:bodyPr anchor="b">
            <a:noAutofit/>
          </a:bodyPr>
          <a:lstStyle>
            <a:lvl1pPr>
              <a:lnSpc>
                <a:spcPct val="80000"/>
              </a:lnSpc>
              <a:defRPr sz="3200">
                <a:solidFill>
                  <a:schemeClr val="tx2"/>
                </a:solidFill>
              </a:defRPr>
            </a:lvl1pPr>
          </a:lstStyle>
          <a:p>
            <a:r>
              <a:rPr lang="en-US"/>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13" y="4668739"/>
            <a:ext cx="1196596" cy="368184"/>
          </a:xfrm>
          <a:prstGeom prst="rect">
            <a:avLst/>
          </a:prstGeom>
        </p:spPr>
      </p:pic>
      <p:sp>
        <p:nvSpPr>
          <p:cNvPr id="8" name="Slide Number Placeholder 6">
            <a:extLst>
              <a:ext uri="{FF2B5EF4-FFF2-40B4-BE49-F238E27FC236}">
                <a16:creationId xmlns:a16="http://schemas.microsoft.com/office/drawing/2014/main" id="{BE63FED9-B138-44E8-AD51-B2F25D12B0AF}"/>
              </a:ext>
            </a:extLst>
          </p:cNvPr>
          <p:cNvSpPr>
            <a:spLocks noGrp="1"/>
          </p:cNvSpPr>
          <p:nvPr>
            <p:ph type="sldNum" sz="quarter" idx="4"/>
          </p:nvPr>
        </p:nvSpPr>
        <p:spPr>
          <a:xfrm>
            <a:off x="8915397" y="4935751"/>
            <a:ext cx="228603" cy="207751"/>
          </a:xfrm>
          <a:prstGeom prst="rect">
            <a:avLst/>
          </a:prstGeom>
        </p:spPr>
        <p:txBody>
          <a:bodyPr lIns="0" tIns="0" rIns="0" bIns="0" anchor="ctr"/>
          <a:lstStyle>
            <a:lvl1pPr algn="ctr">
              <a:defRPr lang="en-US" sz="700" smtClean="0">
                <a:solidFill>
                  <a:schemeClr val="bg1"/>
                </a:solidFill>
              </a:defRPr>
            </a:lvl1pPr>
          </a:lstStyle>
          <a:p>
            <a:fld id="{489F9553-C816-6842-8939-EE75ECF7EB2B}" type="slidenum">
              <a:rPr lang="en-US" smtClean="0"/>
              <a:pPr/>
              <a:t>‹#›</a:t>
            </a:fld>
            <a:endParaRPr lang="en-US"/>
          </a:p>
        </p:txBody>
      </p:sp>
      <p:sp>
        <p:nvSpPr>
          <p:cNvPr id="7" name="Footer Placeholder 2">
            <a:extLst>
              <a:ext uri="{FF2B5EF4-FFF2-40B4-BE49-F238E27FC236}">
                <a16:creationId xmlns:a16="http://schemas.microsoft.com/office/drawing/2014/main" id="{E9768DB4-0996-4C6D-99D7-1745732BFBF1}"/>
              </a:ext>
            </a:extLst>
          </p:cNvPr>
          <p:cNvSpPr>
            <a:spLocks noGrp="1"/>
          </p:cNvSpPr>
          <p:nvPr>
            <p:ph type="ftr" sz="quarter" idx="3"/>
          </p:nvPr>
        </p:nvSpPr>
        <p:spPr>
          <a:xfrm>
            <a:off x="5167021" y="4935751"/>
            <a:ext cx="3748377" cy="207751"/>
          </a:xfrm>
          <a:prstGeom prst="rect">
            <a:avLst/>
          </a:prstGeom>
        </p:spPr>
        <p:txBody>
          <a:bodyPr lIns="0" tIns="0" rIns="91440" bIns="0" anchor="ctr"/>
          <a:lstStyle>
            <a:lvl1pPr algn="r">
              <a:defRPr sz="700">
                <a:solidFill>
                  <a:schemeClr val="bg1"/>
                </a:solidFill>
                <a:latin typeface="Arial" panose="020B0604020202020204" pitchFamily="34" charset="0"/>
              </a:defRPr>
            </a:lvl1pPr>
          </a:lstStyle>
          <a:p>
            <a:r>
              <a:rPr lang="en-US"/>
              <a:t>© 2025 Trinity Health Michigan, All Rights Reserved</a:t>
            </a:r>
          </a:p>
        </p:txBody>
      </p:sp>
    </p:spTree>
    <p:extLst>
      <p:ext uri="{BB962C8B-B14F-4D97-AF65-F5344CB8AC3E}">
        <p14:creationId xmlns:p14="http://schemas.microsoft.com/office/powerpoint/2010/main" val="1169791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 y="2"/>
            <a:ext cx="9143246" cy="5150695"/>
          </a:xfrm>
          <a:prstGeom prst="rect">
            <a:avLst/>
          </a:prstGeom>
        </p:spPr>
      </p:pic>
      <p:sp>
        <p:nvSpPr>
          <p:cNvPr id="11" name="Title 1"/>
          <p:cNvSpPr>
            <a:spLocks noGrp="1"/>
          </p:cNvSpPr>
          <p:nvPr>
            <p:ph type="title"/>
          </p:nvPr>
        </p:nvSpPr>
        <p:spPr>
          <a:xfrm>
            <a:off x="731680" y="852335"/>
            <a:ext cx="3726023" cy="1009604"/>
          </a:xfrm>
        </p:spPr>
        <p:txBody>
          <a:bodyPr anchor="t">
            <a:noAutofit/>
          </a:bodyPr>
          <a:lstStyle>
            <a:lvl1pPr>
              <a:lnSpc>
                <a:spcPct val="80000"/>
              </a:lnSpc>
              <a:defRPr sz="3200">
                <a:solidFill>
                  <a:srgbClr val="4C9D2F"/>
                </a:solidFill>
              </a:defRPr>
            </a:lvl1pPr>
          </a:lstStyle>
          <a:p>
            <a:r>
              <a:rPr lang="en-US"/>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13" y="4668739"/>
            <a:ext cx="1196596" cy="368184"/>
          </a:xfrm>
          <a:prstGeom prst="rect">
            <a:avLst/>
          </a:prstGeom>
        </p:spPr>
      </p:pic>
      <p:sp>
        <p:nvSpPr>
          <p:cNvPr id="7" name="Slide Number Placeholder 6">
            <a:extLst>
              <a:ext uri="{FF2B5EF4-FFF2-40B4-BE49-F238E27FC236}">
                <a16:creationId xmlns:a16="http://schemas.microsoft.com/office/drawing/2014/main" id="{D72C7B8B-D1B4-4830-9B38-2F1BAD22B398}"/>
              </a:ext>
            </a:extLst>
          </p:cNvPr>
          <p:cNvSpPr>
            <a:spLocks noGrp="1"/>
          </p:cNvSpPr>
          <p:nvPr>
            <p:ph type="sldNum" sz="quarter" idx="4"/>
          </p:nvPr>
        </p:nvSpPr>
        <p:spPr>
          <a:xfrm>
            <a:off x="8915397" y="4935751"/>
            <a:ext cx="228603" cy="207751"/>
          </a:xfrm>
          <a:prstGeom prst="rect">
            <a:avLst/>
          </a:prstGeom>
        </p:spPr>
        <p:txBody>
          <a:bodyPr lIns="0" tIns="0" rIns="0" bIns="0" anchor="ctr"/>
          <a:lstStyle>
            <a:lvl1pPr algn="ctr">
              <a:defRPr lang="en-US" sz="700" smtClean="0">
                <a:solidFill>
                  <a:schemeClr val="tx1">
                    <a:lumMod val="60000"/>
                    <a:lumOff val="40000"/>
                  </a:schemeClr>
                </a:solidFill>
              </a:defRPr>
            </a:lvl1pPr>
          </a:lstStyle>
          <a:p>
            <a:fld id="{489F9553-C816-6842-8939-EE75ECF7EB2B}" type="slidenum">
              <a:rPr lang="en-US" smtClean="0"/>
              <a:pPr/>
              <a:t>‹#›</a:t>
            </a:fld>
            <a:endParaRPr lang="en-US"/>
          </a:p>
        </p:txBody>
      </p:sp>
      <p:sp>
        <p:nvSpPr>
          <p:cNvPr id="6" name="Footer Placeholder 2">
            <a:extLst>
              <a:ext uri="{FF2B5EF4-FFF2-40B4-BE49-F238E27FC236}">
                <a16:creationId xmlns:a16="http://schemas.microsoft.com/office/drawing/2014/main" id="{B4B05ABE-6B95-47C1-B179-F2274A84BBE8}"/>
              </a:ext>
            </a:extLst>
          </p:cNvPr>
          <p:cNvSpPr>
            <a:spLocks noGrp="1"/>
          </p:cNvSpPr>
          <p:nvPr>
            <p:ph type="ftr" sz="quarter" idx="3"/>
          </p:nvPr>
        </p:nvSpPr>
        <p:spPr>
          <a:xfrm>
            <a:off x="5167021" y="4935751"/>
            <a:ext cx="3748377" cy="207751"/>
          </a:xfrm>
          <a:prstGeom prst="rect">
            <a:avLst/>
          </a:prstGeom>
        </p:spPr>
        <p:txBody>
          <a:bodyPr lIns="0" tIns="0" rIns="91440" bIns="0" anchor="ctr"/>
          <a:lstStyle>
            <a:lvl1pPr algn="r">
              <a:defRPr sz="700">
                <a:solidFill>
                  <a:schemeClr val="tx1">
                    <a:lumMod val="60000"/>
                    <a:lumOff val="40000"/>
                  </a:schemeClr>
                </a:solidFill>
                <a:latin typeface="Arial" panose="020B0604020202020204" pitchFamily="34" charset="0"/>
              </a:defRPr>
            </a:lvl1pPr>
          </a:lstStyle>
          <a:p>
            <a:r>
              <a:rPr lang="en-US"/>
              <a:t>© 2025 Trinity Health Michigan, All Rights Reserved</a:t>
            </a:r>
          </a:p>
        </p:txBody>
      </p:sp>
    </p:spTree>
    <p:extLst>
      <p:ext uri="{BB962C8B-B14F-4D97-AF65-F5344CB8AC3E}">
        <p14:creationId xmlns:p14="http://schemas.microsoft.com/office/powerpoint/2010/main" val="3474742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ulticolor Break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F1E2B8-2603-4E7E-A60C-7EA2D925F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761" t="12561" r="12872" b="12073"/>
          <a:stretch/>
        </p:blipFill>
        <p:spPr>
          <a:xfrm>
            <a:off x="0" y="0"/>
            <a:ext cx="9144000" cy="5143500"/>
          </a:xfrm>
          <a:prstGeom prst="rect">
            <a:avLst/>
          </a:prstGeom>
        </p:spPr>
      </p:pic>
      <p:sp>
        <p:nvSpPr>
          <p:cNvPr id="2" name="Title 1">
            <a:extLst>
              <a:ext uri="{FF2B5EF4-FFF2-40B4-BE49-F238E27FC236}">
                <a16:creationId xmlns:a16="http://schemas.microsoft.com/office/drawing/2014/main" id="{B4F538D9-833C-47B6-BAF3-F506CD030EF5}"/>
              </a:ext>
            </a:extLst>
          </p:cNvPr>
          <p:cNvSpPr>
            <a:spLocks noGrp="1"/>
          </p:cNvSpPr>
          <p:nvPr>
            <p:ph type="title"/>
          </p:nvPr>
        </p:nvSpPr>
        <p:spPr>
          <a:xfrm>
            <a:off x="457200" y="345642"/>
            <a:ext cx="8229600" cy="2036776"/>
          </a:xfrm>
        </p:spPr>
        <p:txBody>
          <a:bodyPr anchor="b"/>
          <a:lstStyle>
            <a:lvl1pPr algn="ctr">
              <a:defRPr/>
            </a:lvl1pPr>
          </a:lstStyle>
          <a:p>
            <a:r>
              <a:rPr lang="en-US"/>
              <a:t>Click to edit Master title style</a:t>
            </a:r>
          </a:p>
        </p:txBody>
      </p:sp>
      <p:sp>
        <p:nvSpPr>
          <p:cNvPr id="7" name="Text Placeholder 6">
            <a:extLst>
              <a:ext uri="{FF2B5EF4-FFF2-40B4-BE49-F238E27FC236}">
                <a16:creationId xmlns:a16="http://schemas.microsoft.com/office/drawing/2014/main" id="{507C3E98-41BE-4345-A8B5-F8CD69AA169F}"/>
              </a:ext>
            </a:extLst>
          </p:cNvPr>
          <p:cNvSpPr>
            <a:spLocks noGrp="1"/>
          </p:cNvSpPr>
          <p:nvPr>
            <p:ph type="body" sz="quarter" idx="12" hasCustomPrompt="1"/>
          </p:nvPr>
        </p:nvSpPr>
        <p:spPr>
          <a:xfrm>
            <a:off x="457200" y="2415691"/>
            <a:ext cx="8229600" cy="812702"/>
          </a:xfrm>
        </p:spPr>
        <p:txBody>
          <a:bodyPr>
            <a:noAutofit/>
          </a:bodyPr>
          <a:lstStyle>
            <a:lvl1pPr marL="0" indent="0" algn="ctr">
              <a:lnSpc>
                <a:spcPct val="80000"/>
              </a:lnSpc>
              <a:spcAft>
                <a:spcPts val="0"/>
              </a:spcAft>
              <a:buNone/>
              <a:defRPr sz="2400">
                <a:latin typeface="+mj-lt"/>
              </a:defRPr>
            </a:lvl1pPr>
          </a:lstStyle>
          <a:p>
            <a:pPr lvl="0"/>
            <a:r>
              <a:rPr lang="en-US"/>
              <a:t>Click to edit Master subtitle style</a:t>
            </a:r>
          </a:p>
        </p:txBody>
      </p:sp>
      <p:sp>
        <p:nvSpPr>
          <p:cNvPr id="8" name="Slide Number Placeholder 6">
            <a:extLst>
              <a:ext uri="{FF2B5EF4-FFF2-40B4-BE49-F238E27FC236}">
                <a16:creationId xmlns:a16="http://schemas.microsoft.com/office/drawing/2014/main" id="{C628F4D7-0AFB-4FA4-93B6-3D2BB7B4F75D}"/>
              </a:ext>
            </a:extLst>
          </p:cNvPr>
          <p:cNvSpPr>
            <a:spLocks noGrp="1"/>
          </p:cNvSpPr>
          <p:nvPr>
            <p:ph type="sldNum" sz="quarter" idx="4"/>
          </p:nvPr>
        </p:nvSpPr>
        <p:spPr>
          <a:xfrm>
            <a:off x="8915397" y="4935751"/>
            <a:ext cx="228603" cy="207751"/>
          </a:xfrm>
          <a:prstGeom prst="rect">
            <a:avLst/>
          </a:prstGeom>
        </p:spPr>
        <p:txBody>
          <a:bodyPr lIns="0" tIns="0" rIns="0" bIns="0" anchor="ctr"/>
          <a:lstStyle>
            <a:lvl1pPr algn="ctr">
              <a:defRPr lang="en-US" sz="700" smtClean="0">
                <a:solidFill>
                  <a:schemeClr val="tx1">
                    <a:lumMod val="60000"/>
                    <a:lumOff val="40000"/>
                  </a:schemeClr>
                </a:solidFill>
              </a:defRPr>
            </a:lvl1pPr>
          </a:lstStyle>
          <a:p>
            <a:fld id="{489F9553-C816-6842-8939-EE75ECF7EB2B}" type="slidenum">
              <a:rPr lang="en-US" smtClean="0"/>
              <a:pPr/>
              <a:t>‹#›</a:t>
            </a:fld>
            <a:endParaRPr lang="en-US"/>
          </a:p>
        </p:txBody>
      </p:sp>
      <p:sp>
        <p:nvSpPr>
          <p:cNvPr id="6" name="Footer Placeholder 2">
            <a:extLst>
              <a:ext uri="{FF2B5EF4-FFF2-40B4-BE49-F238E27FC236}">
                <a16:creationId xmlns:a16="http://schemas.microsoft.com/office/drawing/2014/main" id="{F813D4F0-64DA-4518-ABC3-5B6740703BA6}"/>
              </a:ext>
            </a:extLst>
          </p:cNvPr>
          <p:cNvSpPr>
            <a:spLocks noGrp="1"/>
          </p:cNvSpPr>
          <p:nvPr>
            <p:ph type="ftr" sz="quarter" idx="3"/>
          </p:nvPr>
        </p:nvSpPr>
        <p:spPr>
          <a:xfrm>
            <a:off x="5167021" y="4935751"/>
            <a:ext cx="3748377" cy="207751"/>
          </a:xfrm>
          <a:prstGeom prst="rect">
            <a:avLst/>
          </a:prstGeom>
        </p:spPr>
        <p:txBody>
          <a:bodyPr lIns="0" tIns="0" rIns="91440" bIns="0" anchor="ctr"/>
          <a:lstStyle>
            <a:lvl1pPr algn="r">
              <a:defRPr sz="700">
                <a:solidFill>
                  <a:schemeClr val="tx1">
                    <a:lumMod val="60000"/>
                    <a:lumOff val="40000"/>
                  </a:schemeClr>
                </a:solidFill>
                <a:latin typeface="Arial" panose="020B0604020202020204" pitchFamily="34" charset="0"/>
              </a:defRPr>
            </a:lvl1pPr>
          </a:lstStyle>
          <a:p>
            <a:r>
              <a:rPr lang="en-US"/>
              <a:t>© 2025 Trinity Health Michigan, All Rights Reserved</a:t>
            </a:r>
          </a:p>
        </p:txBody>
      </p:sp>
    </p:spTree>
    <p:extLst>
      <p:ext uri="{BB962C8B-B14F-4D97-AF65-F5344CB8AC3E}">
        <p14:creationId xmlns:p14="http://schemas.microsoft.com/office/powerpoint/2010/main" val="4235896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1D1C7C88-14CD-4F9C-A8B5-D4316DC899E3}"/>
              </a:ext>
            </a:extLst>
          </p:cNvPr>
          <p:cNvSpPr>
            <a:spLocks noGrp="1"/>
          </p:cNvSpPr>
          <p:nvPr>
            <p:ph type="ftr" sz="quarter" idx="3"/>
          </p:nvPr>
        </p:nvSpPr>
        <p:spPr>
          <a:xfrm>
            <a:off x="1" y="4948177"/>
            <a:ext cx="6251036" cy="195323"/>
          </a:xfrm>
          <a:prstGeom prst="rect">
            <a:avLst/>
          </a:prstGeom>
        </p:spPr>
        <p:txBody>
          <a:bodyPr vert="horz" wrap="none" lIns="338328" tIns="0" rIns="0" bIns="0" rtlCol="0" anchor="t"/>
          <a:lstStyle>
            <a:lvl1pPr algn="l">
              <a:defRPr sz="900">
                <a:solidFill>
                  <a:schemeClr val="tx1">
                    <a:tint val="75000"/>
                  </a:schemeClr>
                </a:solidFill>
                <a:latin typeface="Arial" panose="020B0604020202020204" pitchFamily="34" charset="0"/>
              </a:defRPr>
            </a:lvl1pPr>
          </a:lstStyle>
          <a:p>
            <a:r>
              <a:rPr lang="en-US"/>
              <a:t>© 2025 Trinity Health Michigan, All Rights Reserved</a:t>
            </a:r>
          </a:p>
        </p:txBody>
      </p:sp>
      <p:sp>
        <p:nvSpPr>
          <p:cNvPr id="7" name="Title Placeholder 1">
            <a:extLst>
              <a:ext uri="{FF2B5EF4-FFF2-40B4-BE49-F238E27FC236}">
                <a16:creationId xmlns:a16="http://schemas.microsoft.com/office/drawing/2014/main" id="{CE8AAB8A-A5D4-474A-B3BC-C1DBE7E556F8}"/>
              </a:ext>
            </a:extLst>
          </p:cNvPr>
          <p:cNvSpPr>
            <a:spLocks noGrp="1"/>
          </p:cNvSpPr>
          <p:nvPr>
            <p:ph type="title"/>
          </p:nvPr>
        </p:nvSpPr>
        <p:spPr>
          <a:xfrm>
            <a:off x="355908" y="300038"/>
            <a:ext cx="8481123" cy="447918"/>
          </a:xfrm>
          <a:prstGeom prst="rect">
            <a:avLst/>
          </a:prstGeom>
        </p:spPr>
        <p:txBody>
          <a:bodyPr vert="horz" lIns="0" tIns="0" rIns="0" bIns="0" rtlCol="0" anchor="t" anchorCtr="0">
            <a:noAutofit/>
          </a:bodyPr>
          <a:lstStyle/>
          <a:p>
            <a:r>
              <a:rPr lang="en-US"/>
              <a:t>Click to edit Master title style</a:t>
            </a:r>
          </a:p>
        </p:txBody>
      </p:sp>
      <p:sp>
        <p:nvSpPr>
          <p:cNvPr id="8" name="Text Placeholder 2">
            <a:extLst>
              <a:ext uri="{FF2B5EF4-FFF2-40B4-BE49-F238E27FC236}">
                <a16:creationId xmlns:a16="http://schemas.microsoft.com/office/drawing/2014/main" id="{0ADD720F-F0DC-4D58-8198-4042BD0B41B3}"/>
              </a:ext>
            </a:extLst>
          </p:cNvPr>
          <p:cNvSpPr>
            <a:spLocks noGrp="1"/>
          </p:cNvSpPr>
          <p:nvPr>
            <p:ph idx="1"/>
          </p:nvPr>
        </p:nvSpPr>
        <p:spPr>
          <a:xfrm>
            <a:off x="355910" y="814127"/>
            <a:ext cx="8481123" cy="3920126"/>
          </a:xfrm>
          <a:prstGeom prst="rect">
            <a:avLst/>
          </a:prstGeom>
        </p:spPr>
        <p:txBody>
          <a:bodyPr vert="horz" lIns="0" tIns="0" rIns="0" bIns="0" rtlCol="0">
            <a:noAutofit/>
          </a:bodyPr>
          <a:lstStyle>
            <a:lvl1pPr marL="0" indent="0">
              <a:lnSpc>
                <a:spcPct val="100000"/>
              </a:lnSpc>
              <a:buFont typeface="Arial" panose="020B0604020202020204" pitchFamily="34" charset="0"/>
              <a:buNone/>
              <a:defRPr/>
            </a:lvl1pPr>
            <a:lvl3pPr marL="514357" indent="-169072">
              <a:buFont typeface="Arial" panose="020B0604020202020204" pitchFamily="34" charset="0"/>
              <a:buChar char="•"/>
              <a:defRPr/>
            </a:lvl3pPr>
            <a:lvl4pPr marL="857261" indent="-172643">
              <a:buFont typeface="Arial" panose="020B0604020202020204" pitchFamily="34" charset="0"/>
              <a:buChar char="•"/>
              <a:defRPr/>
            </a:lvl4pPr>
          </a:lstStyle>
          <a:p>
            <a:pPr lvl="0"/>
            <a:r>
              <a:rPr lang="en-US"/>
              <a:t>Click to edit Master text styles</a:t>
            </a:r>
          </a:p>
          <a:p>
            <a:pPr lvl="2"/>
            <a:r>
              <a:rPr lang="en-US"/>
              <a:t>Second level</a:t>
            </a:r>
          </a:p>
          <a:p>
            <a:pPr lvl="3"/>
            <a:r>
              <a:rPr lang="en-US" sz="1500"/>
              <a:t>Third level</a:t>
            </a:r>
            <a:endParaRPr lang="en-US"/>
          </a:p>
        </p:txBody>
      </p:sp>
      <p:sp>
        <p:nvSpPr>
          <p:cNvPr id="10" name="Slide Number Placeholder 5">
            <a:extLst>
              <a:ext uri="{FF2B5EF4-FFF2-40B4-BE49-F238E27FC236}">
                <a16:creationId xmlns:a16="http://schemas.microsoft.com/office/drawing/2014/main" id="{F84CC7BB-564D-4ACA-97FB-D1CF25F62689}"/>
              </a:ext>
            </a:extLst>
          </p:cNvPr>
          <p:cNvSpPr>
            <a:spLocks noGrp="1"/>
          </p:cNvSpPr>
          <p:nvPr>
            <p:ph type="sldNum" sz="quarter" idx="4"/>
          </p:nvPr>
        </p:nvSpPr>
        <p:spPr>
          <a:xfrm>
            <a:off x="6316151" y="4948177"/>
            <a:ext cx="2827850" cy="201449"/>
          </a:xfrm>
          <a:prstGeom prst="rect">
            <a:avLst/>
          </a:prstGeom>
        </p:spPr>
        <p:txBody>
          <a:bodyPr vert="horz" wrap="none" lIns="0" tIns="0" rIns="274320" bIns="0" rtlCol="0" anchor="t"/>
          <a:lstStyle>
            <a:lvl1pPr>
              <a:defRPr lang="en-US" sz="900" smtClean="0">
                <a:solidFill>
                  <a:schemeClr val="tx1">
                    <a:tint val="75000"/>
                  </a:schemeClr>
                </a:solidFill>
                <a:latin typeface="Arial" panose="020B0604020202020204" pitchFamily="34" charset="0"/>
              </a:defRPr>
            </a:lvl1pPr>
          </a:lstStyle>
          <a:p>
            <a:pPr algn="r"/>
            <a:fld id="{6002999D-52FC-4C37-BF2A-53F0EC561CB0}" type="slidenum">
              <a:rPr lang="en-US" smtClean="0"/>
              <a:pPr algn="r"/>
              <a:t>‹#›</a:t>
            </a:fld>
            <a:endParaRPr lang="en-US"/>
          </a:p>
        </p:txBody>
      </p:sp>
    </p:spTree>
    <p:extLst>
      <p:ext uri="{BB962C8B-B14F-4D97-AF65-F5344CB8AC3E}">
        <p14:creationId xmlns:p14="http://schemas.microsoft.com/office/powerpoint/2010/main" val="3340409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CE72E1A9-6BE7-4C11-BC57-4C096AD692C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97556"/>
          <a:stretch/>
        </p:blipFill>
        <p:spPr>
          <a:xfrm flipH="1">
            <a:off x="2" y="2"/>
            <a:ext cx="9144000" cy="125724"/>
          </a:xfrm>
          <a:prstGeom prst="rect">
            <a:avLst/>
          </a:prstGeom>
        </p:spPr>
      </p:pic>
      <p:sp>
        <p:nvSpPr>
          <p:cNvPr id="7" name="Title Placeholder 1">
            <a:extLst>
              <a:ext uri="{FF2B5EF4-FFF2-40B4-BE49-F238E27FC236}">
                <a16:creationId xmlns:a16="http://schemas.microsoft.com/office/drawing/2014/main" id="{CE8AAB8A-A5D4-474A-B3BC-C1DBE7E556F8}"/>
              </a:ext>
            </a:extLst>
          </p:cNvPr>
          <p:cNvSpPr>
            <a:spLocks noGrp="1"/>
          </p:cNvSpPr>
          <p:nvPr>
            <p:ph type="title"/>
          </p:nvPr>
        </p:nvSpPr>
        <p:spPr>
          <a:xfrm>
            <a:off x="355908" y="300038"/>
            <a:ext cx="8481123" cy="447918"/>
          </a:xfrm>
          <a:prstGeom prst="rect">
            <a:avLst/>
          </a:prstGeom>
        </p:spPr>
        <p:txBody>
          <a:bodyPr vert="horz" lIns="0" tIns="0" rIns="0" bIns="0" rtlCol="0" anchor="t" anchorCtr="0">
            <a:noAutofit/>
          </a:bodyPr>
          <a:lstStyle/>
          <a:p>
            <a:r>
              <a:rPr lang="en-US"/>
              <a:t>Click to edit Master title style</a:t>
            </a:r>
          </a:p>
        </p:txBody>
      </p:sp>
      <p:sp>
        <p:nvSpPr>
          <p:cNvPr id="8" name="Text Placeholder 2">
            <a:extLst>
              <a:ext uri="{FF2B5EF4-FFF2-40B4-BE49-F238E27FC236}">
                <a16:creationId xmlns:a16="http://schemas.microsoft.com/office/drawing/2014/main" id="{0ADD720F-F0DC-4D58-8198-4042BD0B41B3}"/>
              </a:ext>
            </a:extLst>
          </p:cNvPr>
          <p:cNvSpPr>
            <a:spLocks noGrp="1"/>
          </p:cNvSpPr>
          <p:nvPr>
            <p:ph idx="1"/>
          </p:nvPr>
        </p:nvSpPr>
        <p:spPr>
          <a:xfrm>
            <a:off x="355910" y="814127"/>
            <a:ext cx="8481123" cy="3920126"/>
          </a:xfrm>
          <a:prstGeom prst="rect">
            <a:avLst/>
          </a:prstGeom>
        </p:spPr>
        <p:txBody>
          <a:bodyPr vert="horz" lIns="0" tIns="0" rIns="0" bIns="0" rtlCol="0">
            <a:noAutofit/>
          </a:bodyPr>
          <a:lstStyle>
            <a:lvl1pPr>
              <a:lnSpc>
                <a:spcPct val="100000"/>
              </a:lnSpc>
              <a:spcBef>
                <a:spcPts val="675"/>
              </a:spcBef>
              <a:defRPr/>
            </a:lvl1pPr>
            <a:lvl2pPr>
              <a:lnSpc>
                <a:spcPct val="100000"/>
              </a:lnSpc>
              <a:spcBef>
                <a:spcPts val="675"/>
              </a:spcBef>
              <a:defRPr/>
            </a:lvl2pPr>
          </a:lstStyle>
          <a:p>
            <a:pPr lvl="0"/>
            <a:r>
              <a:rPr lang="en-US"/>
              <a:t>Click to edit Master text styles</a:t>
            </a:r>
          </a:p>
          <a:p>
            <a:pPr lvl="2"/>
            <a:r>
              <a:rPr lang="en-US"/>
              <a:t>Second level</a:t>
            </a:r>
          </a:p>
          <a:p>
            <a:pPr lvl="3"/>
            <a:r>
              <a:rPr lang="en-US" sz="1500"/>
              <a:t>Third level</a:t>
            </a:r>
            <a:endParaRPr lang="en-US"/>
          </a:p>
        </p:txBody>
      </p:sp>
      <p:sp>
        <p:nvSpPr>
          <p:cNvPr id="9" name="Footer Placeholder 4">
            <a:extLst>
              <a:ext uri="{FF2B5EF4-FFF2-40B4-BE49-F238E27FC236}">
                <a16:creationId xmlns:a16="http://schemas.microsoft.com/office/drawing/2014/main" id="{1D1C7C88-14CD-4F9C-A8B5-D4316DC899E3}"/>
              </a:ext>
            </a:extLst>
          </p:cNvPr>
          <p:cNvSpPr>
            <a:spLocks noGrp="1"/>
          </p:cNvSpPr>
          <p:nvPr>
            <p:ph type="ftr" sz="quarter" idx="3"/>
          </p:nvPr>
        </p:nvSpPr>
        <p:spPr>
          <a:xfrm>
            <a:off x="1" y="4948177"/>
            <a:ext cx="6251036" cy="195323"/>
          </a:xfrm>
          <a:prstGeom prst="rect">
            <a:avLst/>
          </a:prstGeom>
        </p:spPr>
        <p:txBody>
          <a:bodyPr vert="horz" wrap="none" lIns="338328" tIns="0" rIns="0" bIns="0" rtlCol="0" anchor="t"/>
          <a:lstStyle>
            <a:lvl1pPr algn="l">
              <a:defRPr sz="900">
                <a:solidFill>
                  <a:schemeClr val="tx1">
                    <a:tint val="75000"/>
                  </a:schemeClr>
                </a:solidFill>
                <a:latin typeface="Arial" panose="020B0604020202020204" pitchFamily="34" charset="0"/>
              </a:defRPr>
            </a:lvl1pPr>
          </a:lstStyle>
          <a:p>
            <a:r>
              <a:rPr lang="en-US"/>
              <a:t>© 2025 Trinity Health Michigan, All Rights Reserved</a:t>
            </a:r>
          </a:p>
        </p:txBody>
      </p:sp>
      <p:sp>
        <p:nvSpPr>
          <p:cNvPr id="10" name="Slide Number Placeholder 5">
            <a:extLst>
              <a:ext uri="{FF2B5EF4-FFF2-40B4-BE49-F238E27FC236}">
                <a16:creationId xmlns:a16="http://schemas.microsoft.com/office/drawing/2014/main" id="{F84CC7BB-564D-4ACA-97FB-D1CF25F62689}"/>
              </a:ext>
            </a:extLst>
          </p:cNvPr>
          <p:cNvSpPr>
            <a:spLocks noGrp="1"/>
          </p:cNvSpPr>
          <p:nvPr>
            <p:ph type="sldNum" sz="quarter" idx="4"/>
          </p:nvPr>
        </p:nvSpPr>
        <p:spPr>
          <a:xfrm>
            <a:off x="6316151" y="4948177"/>
            <a:ext cx="2827850" cy="201449"/>
          </a:xfrm>
          <a:prstGeom prst="rect">
            <a:avLst/>
          </a:prstGeom>
        </p:spPr>
        <p:txBody>
          <a:bodyPr vert="horz" wrap="none" lIns="0" tIns="0" rIns="274320" bIns="0" rtlCol="0" anchor="t"/>
          <a:lstStyle>
            <a:lvl1pPr>
              <a:defRPr lang="en-US" sz="900" smtClean="0">
                <a:solidFill>
                  <a:schemeClr val="tx1">
                    <a:tint val="75000"/>
                  </a:schemeClr>
                </a:solidFill>
                <a:latin typeface="Arial" panose="020B0604020202020204" pitchFamily="34" charset="0"/>
              </a:defRPr>
            </a:lvl1pPr>
          </a:lstStyle>
          <a:p>
            <a:pPr algn="r"/>
            <a:fld id="{6002999D-52FC-4C37-BF2A-53F0EC561CB0}" type="slidenum">
              <a:rPr lang="en-US" smtClean="0"/>
              <a:pPr algn="r"/>
              <a:t>‹#›</a:t>
            </a:fld>
            <a:endParaRPr lang="en-US"/>
          </a:p>
        </p:txBody>
      </p:sp>
    </p:spTree>
    <p:extLst>
      <p:ext uri="{BB962C8B-B14F-4D97-AF65-F5344CB8AC3E}">
        <p14:creationId xmlns:p14="http://schemas.microsoft.com/office/powerpoint/2010/main" val="3655923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spcBef>
                <a:spcPts val="675"/>
              </a:spcBef>
              <a:buFont typeface="Arial" panose="020B0604020202020204" pitchFamily="34" charset="0"/>
              <a:buNone/>
              <a:defRPr/>
            </a:lvl1pPr>
            <a:lvl2pPr>
              <a:spcBef>
                <a:spcPts val="675"/>
              </a:spcBef>
              <a:defRPr/>
            </a:lvl2pPr>
            <a:lvl3pPr marL="514357" indent="-169072">
              <a:spcBef>
                <a:spcPts val="675"/>
              </a:spcBef>
              <a:buFont typeface="Arial" panose="020B0604020202020204" pitchFamily="34" charset="0"/>
              <a:buChar char="•"/>
              <a:defRPr>
                <a:latin typeface="Arial" panose="020B0604020202020204" pitchFamily="34" charset="0"/>
              </a:defRPr>
            </a:lvl3pPr>
            <a:lvl4pPr marL="857261" indent="-172643">
              <a:spcBef>
                <a:spcPts val="675"/>
              </a:spcBef>
              <a:buFont typeface="Arial" panose="020B0604020202020204" pitchFamily="34" charset="0"/>
              <a:buChar char="•"/>
              <a:tabLst/>
              <a:defRPr>
                <a:latin typeface="Arial" panose="020B0604020202020204" pitchFamily="34" charset="0"/>
              </a:defRPr>
            </a:lvl4pPr>
            <a:lvl5pPr marL="1585844" indent="-214315">
              <a:spcBef>
                <a:spcPts val="675"/>
              </a:spcBef>
              <a:buFont typeface="Arial" panose="020B0604020202020204" pitchFamily="34" charset="0"/>
              <a:buChar char="•"/>
              <a:defRPr>
                <a:latin typeface="Arial" panose="020B0604020202020204" pitchFamily="34" charset="0"/>
              </a:defRPr>
            </a:lvl5pPr>
          </a:lstStyle>
          <a:p>
            <a:pPr lvl="0"/>
            <a:r>
              <a:rPr lang="en-US"/>
              <a:t>Click to edit Master text styles</a:t>
            </a:r>
          </a:p>
          <a:p>
            <a:pPr lvl="2"/>
            <a:r>
              <a:rPr lang="en-US"/>
              <a:t>Second level</a:t>
            </a:r>
          </a:p>
          <a:p>
            <a:pPr lvl="3"/>
            <a:r>
              <a:rPr lang="en-US" sz="1500"/>
              <a:t>Third level</a:t>
            </a:r>
            <a:endParaRPr lang="en-US"/>
          </a:p>
        </p:txBody>
      </p:sp>
      <p:sp>
        <p:nvSpPr>
          <p:cNvPr id="5" name="Footer Placeholder 4"/>
          <p:cNvSpPr>
            <a:spLocks noGrp="1"/>
          </p:cNvSpPr>
          <p:nvPr>
            <p:ph type="ftr" sz="quarter" idx="11"/>
          </p:nvPr>
        </p:nvSpPr>
        <p:spPr>
          <a:solidFill>
            <a:schemeClr val="bg1">
              <a:alpha val="85000"/>
            </a:schemeClr>
          </a:solidFill>
        </p:spPr>
        <p:txBody>
          <a:bodyPr lIns="338328"/>
          <a:lstStyle/>
          <a:p>
            <a:r>
              <a:rPr lang="en-US"/>
              <a:t>© 2025 Trinity Health Michigan, All Rights Reserved</a:t>
            </a:r>
          </a:p>
        </p:txBody>
      </p:sp>
      <p:sp>
        <p:nvSpPr>
          <p:cNvPr id="6" name="Slide Number Placeholder 5"/>
          <p:cNvSpPr>
            <a:spLocks noGrp="1"/>
          </p:cNvSpPr>
          <p:nvPr>
            <p:ph type="sldNum" sz="quarter" idx="12"/>
          </p:nvPr>
        </p:nvSpPr>
        <p:spPr>
          <a:solidFill>
            <a:schemeClr val="bg1">
              <a:alpha val="85000"/>
            </a:schemeClr>
          </a:solidFill>
        </p:spPr>
        <p:txBody>
          <a:bodyPr/>
          <a:lstStyle>
            <a:lvl1pPr algn="r">
              <a:defRPr/>
            </a:lvl1pPr>
          </a:lstStyle>
          <a:p>
            <a:fld id="{6002999D-52FC-4C37-BF2A-53F0EC561CB0}" type="slidenum">
              <a:rPr lang="en-US" smtClean="0"/>
              <a:pPr/>
              <a:t>‹#›</a:t>
            </a:fld>
            <a:endParaRPr lang="en-US"/>
          </a:p>
        </p:txBody>
      </p:sp>
    </p:spTree>
    <p:custDataLst>
      <p:tags r:id="rId1"/>
    </p:custDataLst>
    <p:extLst>
      <p:ext uri="{BB962C8B-B14F-4D97-AF65-F5344CB8AC3E}">
        <p14:creationId xmlns:p14="http://schemas.microsoft.com/office/powerpoint/2010/main" val="658882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lIns="338328"/>
          <a:lstStyle/>
          <a:p>
            <a:r>
              <a:rPr lang="en-US"/>
              <a:t>© 2025 Trinity Health Michigan, All Rights Reserved</a:t>
            </a:r>
          </a:p>
        </p:txBody>
      </p:sp>
      <p:sp>
        <p:nvSpPr>
          <p:cNvPr id="5" name="Slide Number Placeholder 4"/>
          <p:cNvSpPr>
            <a:spLocks noGrp="1"/>
          </p:cNvSpPr>
          <p:nvPr>
            <p:ph type="sldNum" sz="quarter" idx="12"/>
          </p:nvPr>
        </p:nvSpPr>
        <p:spPr/>
        <p:txBody>
          <a:bodyPr/>
          <a:lstStyle>
            <a:lvl1pPr algn="r">
              <a:defRPr/>
            </a:lvl1pPr>
          </a:lstStyle>
          <a:p>
            <a:fld id="{6002999D-52FC-4C37-BF2A-53F0EC561CB0}" type="slidenum">
              <a:rPr lang="en-US" smtClean="0"/>
              <a:pPr/>
              <a:t>‹#›</a:t>
            </a:fld>
            <a:endParaRPr lang="en-US"/>
          </a:p>
        </p:txBody>
      </p:sp>
      <p:pic>
        <p:nvPicPr>
          <p:cNvPr id="6" name="Picture 5" descr="A picture containing icon&#10;&#10;Description automatically generated">
            <a:extLst>
              <a:ext uri="{FF2B5EF4-FFF2-40B4-BE49-F238E27FC236}">
                <a16:creationId xmlns:a16="http://schemas.microsoft.com/office/drawing/2014/main" id="{4A23B135-DBCF-4BAB-B4B6-E534ACB444F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97556"/>
          <a:stretch/>
        </p:blipFill>
        <p:spPr>
          <a:xfrm flipH="1">
            <a:off x="2" y="2"/>
            <a:ext cx="9144000" cy="125724"/>
          </a:xfrm>
          <a:prstGeom prst="rect">
            <a:avLst/>
          </a:prstGeom>
        </p:spPr>
      </p:pic>
    </p:spTree>
    <p:custDataLst>
      <p:tags r:id="rId1"/>
    </p:custDataLst>
    <p:extLst>
      <p:ext uri="{BB962C8B-B14F-4D97-AF65-F5344CB8AC3E}">
        <p14:creationId xmlns:p14="http://schemas.microsoft.com/office/powerpoint/2010/main" val="1545587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lIns="338328"/>
          <a:lstStyle/>
          <a:p>
            <a:r>
              <a:rPr lang="en-US"/>
              <a:t>© 2025 Trinity Health Michigan, All Rights Reserved</a:t>
            </a:r>
          </a:p>
        </p:txBody>
      </p:sp>
      <p:sp>
        <p:nvSpPr>
          <p:cNvPr id="4" name="Slide Number Placeholder 3"/>
          <p:cNvSpPr>
            <a:spLocks noGrp="1"/>
          </p:cNvSpPr>
          <p:nvPr>
            <p:ph type="sldNum" sz="quarter" idx="12"/>
          </p:nvPr>
        </p:nvSpPr>
        <p:spPr/>
        <p:txBody>
          <a:bodyPr/>
          <a:lstStyle>
            <a:lvl1pPr algn="r">
              <a:defRPr/>
            </a:lvl1pPr>
          </a:lstStyle>
          <a:p>
            <a:fld id="{6002999D-52FC-4C37-BF2A-53F0EC561CB0}" type="slidenum">
              <a:rPr lang="en-US" smtClean="0"/>
              <a:pPr/>
              <a:t>‹#›</a:t>
            </a:fld>
            <a:endParaRPr lang="en-US"/>
          </a:p>
        </p:txBody>
      </p:sp>
    </p:spTree>
    <p:custDataLst>
      <p:tags r:id="rId1"/>
    </p:custDataLst>
    <p:extLst>
      <p:ext uri="{BB962C8B-B14F-4D97-AF65-F5344CB8AC3E}">
        <p14:creationId xmlns:p14="http://schemas.microsoft.com/office/powerpoint/2010/main" val="4168979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Green Breaker Page">
    <p:spTree>
      <p:nvGrpSpPr>
        <p:cNvPr id="1" name=""/>
        <p:cNvGrpSpPr/>
        <p:nvPr/>
      </p:nvGrpSpPr>
      <p:grpSpPr>
        <a:xfrm>
          <a:off x="0" y="0"/>
          <a:ext cx="0" cy="0"/>
          <a:chOff x="0" y="0"/>
          <a:chExt cx="0" cy="0"/>
        </a:xfrm>
      </p:grpSpPr>
      <p:sp>
        <p:nvSpPr>
          <p:cNvPr id="11" name="Title 1"/>
          <p:cNvSpPr>
            <a:spLocks noGrp="1"/>
          </p:cNvSpPr>
          <p:nvPr>
            <p:ph type="title"/>
          </p:nvPr>
        </p:nvSpPr>
        <p:spPr>
          <a:xfrm>
            <a:off x="731678" y="850638"/>
            <a:ext cx="4767423" cy="1371600"/>
          </a:xfrm>
        </p:spPr>
        <p:txBody>
          <a:bodyPr vert="horz" lIns="0" tIns="0" rIns="0" bIns="0" rtlCol="0" anchor="b" anchorCtr="0">
            <a:noAutofit/>
          </a:bodyPr>
          <a:lstStyle>
            <a:lvl1pPr>
              <a:defRPr lang="en-US" dirty="0">
                <a:solidFill>
                  <a:schemeClr val="accent4"/>
                </a:solidFill>
              </a:defRPr>
            </a:lvl1pPr>
          </a:lstStyle>
          <a:p>
            <a:pPr lvl="0"/>
            <a:r>
              <a:rPr lang="en-US"/>
              <a:t>Click to edit Master title style</a:t>
            </a:r>
          </a:p>
        </p:txBody>
      </p:sp>
      <p:sp>
        <p:nvSpPr>
          <p:cNvPr id="2" name="Footer Placeholder 1">
            <a:extLst>
              <a:ext uri="{FF2B5EF4-FFF2-40B4-BE49-F238E27FC236}">
                <a16:creationId xmlns:a16="http://schemas.microsoft.com/office/drawing/2014/main" id="{5A9F7D16-817E-4159-B625-08A7507CCC8D}"/>
              </a:ext>
            </a:extLst>
          </p:cNvPr>
          <p:cNvSpPr>
            <a:spLocks noGrp="1"/>
          </p:cNvSpPr>
          <p:nvPr>
            <p:ph type="ftr" sz="quarter" idx="10"/>
          </p:nvPr>
        </p:nvSpPr>
        <p:spPr>
          <a:xfrm>
            <a:off x="4970884" y="5007358"/>
            <a:ext cx="3829358" cy="91440"/>
          </a:xfrm>
          <a:prstGeom prst="rect">
            <a:avLst/>
          </a:prstGeom>
        </p:spPr>
        <p:txBody>
          <a:bodyPr/>
          <a:lstStyle>
            <a:lvl1pPr>
              <a:defRPr>
                <a:solidFill>
                  <a:schemeClr val="bg1"/>
                </a:solidFill>
              </a:defRPr>
            </a:lvl1pPr>
          </a:lstStyle>
          <a:p>
            <a:r>
              <a:rPr lang="en-US"/>
              <a:t>© 2025 Trinity Health Michigan, All Rights Reserved</a:t>
            </a:r>
          </a:p>
        </p:txBody>
      </p:sp>
      <p:sp>
        <p:nvSpPr>
          <p:cNvPr id="4" name="Slide Number Placeholder 3">
            <a:extLst>
              <a:ext uri="{FF2B5EF4-FFF2-40B4-BE49-F238E27FC236}">
                <a16:creationId xmlns:a16="http://schemas.microsoft.com/office/drawing/2014/main" id="{385F81E5-F208-41B3-86BC-539DB039EF1C}"/>
              </a:ext>
            </a:extLst>
          </p:cNvPr>
          <p:cNvSpPr>
            <a:spLocks noGrp="1"/>
          </p:cNvSpPr>
          <p:nvPr>
            <p:ph type="sldNum" sz="quarter" idx="11"/>
          </p:nvPr>
        </p:nvSpPr>
        <p:spPr/>
        <p:txBody>
          <a:bodyPr/>
          <a:lstStyle>
            <a:lvl1pPr>
              <a:defRPr>
                <a:solidFill>
                  <a:schemeClr val="bg1"/>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342638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en Breaker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3" y="0"/>
            <a:ext cx="9143245" cy="5150695"/>
          </a:xfrm>
          <a:prstGeom prst="rect">
            <a:avLst/>
          </a:prstGeom>
        </p:spPr>
      </p:pic>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bg1"/>
                </a:solidFill>
              </a:defRPr>
            </a:lvl1pPr>
          </a:lstStyle>
          <a:p>
            <a:r>
              <a:rPr lang="en-US" dirty="0"/>
              <a:t>©2023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731677" y="852334"/>
            <a:ext cx="3726023" cy="1009604"/>
          </a:xfrm>
        </p:spPr>
        <p:txBody>
          <a:bodyPr anchor="t">
            <a:noAutofit/>
          </a:bodyPr>
          <a:lstStyle>
            <a:lvl1pPr>
              <a:lnSpc>
                <a:spcPts val="3500"/>
              </a:lnSpc>
              <a:defRPr sz="2800">
                <a:solidFill>
                  <a:srgbClr val="4C9D2F"/>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4267572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10" y="989529"/>
            <a:ext cx="8236688" cy="3783638"/>
          </a:xfrm>
        </p:spPr>
        <p:txBody>
          <a:bodyPr/>
          <a:lstStyle>
            <a:lvl1pPr marL="226164" indent="-226164">
              <a:defRPr sz="2800">
                <a:latin typeface="Arial" panose="020B0604020202020204" pitchFamily="34" charset="0"/>
                <a:cs typeface="Arial" panose="020B0604020202020204" pitchFamily="34" charset="0"/>
              </a:defRPr>
            </a:lvl1pPr>
            <a:lvl2pPr marL="509477" indent="-224576">
              <a:defRPr>
                <a:latin typeface="Arial" panose="020B0604020202020204" pitchFamily="34" charset="0"/>
                <a:cs typeface="Arial" panose="020B0604020202020204" pitchFamily="34" charset="0"/>
              </a:defRPr>
            </a:lvl2pPr>
            <a:lvl3pPr marL="743576" indent="-175577">
              <a:spcAft>
                <a:spcPts val="600"/>
              </a:spcAft>
              <a:buSzPct val="100000"/>
              <a:tabLst/>
              <a:defRPr>
                <a:latin typeface="Arial" panose="020B0604020202020204" pitchFamily="34" charset="0"/>
                <a:cs typeface="Arial" panose="020B0604020202020204" pitchFamily="34" charset="0"/>
              </a:defRPr>
            </a:lvl3pPr>
            <a:lvl4pPr marL="915909" indent="-172473">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77935" indent="-224576">
              <a:spcAft>
                <a:spcPts val="600"/>
              </a:spcAft>
              <a:buFontTx/>
              <a:buNone/>
              <a:defRPr/>
            </a:lvl6pPr>
          </a:lstStyle>
          <a:p>
            <a:pPr lvl="0"/>
            <a:r>
              <a:rPr lang="en-US"/>
              <a:t>Click to edit Master text styles</a:t>
            </a:r>
          </a:p>
          <a:p>
            <a:pPr lvl="1"/>
            <a:r>
              <a:rPr lang="en-US"/>
              <a:t>Second level</a:t>
            </a:r>
          </a:p>
          <a:p>
            <a:pPr lvl="2"/>
            <a:r>
              <a:rPr lang="en-US"/>
              <a:t>Third level</a:t>
            </a:r>
          </a:p>
        </p:txBody>
      </p:sp>
      <p:sp>
        <p:nvSpPr>
          <p:cNvPr id="24" name="Slide Number Placeholder 6"/>
          <p:cNvSpPr>
            <a:spLocks noGrp="1"/>
          </p:cNvSpPr>
          <p:nvPr>
            <p:ph type="sldNum" sz="quarter" idx="4"/>
          </p:nvPr>
        </p:nvSpPr>
        <p:spPr>
          <a:xfrm>
            <a:off x="8573393" y="4832335"/>
            <a:ext cx="406692" cy="273844"/>
          </a:xfrm>
          <a:prstGeom prst="rect">
            <a:avLst/>
          </a:prstGeom>
        </p:spPr>
        <p:txBody>
          <a:bodyPr vert="horz" lIns="91158" tIns="45579" rIns="0" bIns="45579" rtlCol="0" anchor="ctr"/>
          <a:lstStyle>
            <a:lvl1pPr algn="r">
              <a:defRPr sz="700">
                <a:solidFill>
                  <a:schemeClr val="tx1">
                    <a:lumMod val="60000"/>
                    <a:lumOff val="40000"/>
                  </a:schemeClr>
                </a:solidFill>
              </a:defRPr>
            </a:lvl1pPr>
          </a:lstStyle>
          <a:p>
            <a:fld id="{489F9553-C816-6842-8939-EE75ECF7EB2B}" type="slidenum">
              <a:rPr lang="en-US" smtClean="0">
                <a:solidFill>
                  <a:srgbClr val="000000">
                    <a:lumMod val="60000"/>
                    <a:lumOff val="40000"/>
                  </a:srgbClr>
                </a:solidFill>
              </a:rPr>
              <a:pPr/>
              <a:t>‹#›</a:t>
            </a:fld>
            <a:endParaRPr lang="en-US">
              <a:solidFill>
                <a:srgbClr val="000000">
                  <a:lumMod val="60000"/>
                  <a:lumOff val="40000"/>
                </a:srgbClr>
              </a:solidFill>
            </a:endParaRPr>
          </a:p>
        </p:txBody>
      </p:sp>
      <p:sp>
        <p:nvSpPr>
          <p:cNvPr id="25" name="Footer Placeholder 2"/>
          <p:cNvSpPr>
            <a:spLocks noGrp="1"/>
          </p:cNvSpPr>
          <p:nvPr>
            <p:ph type="ftr" sz="quarter" idx="3"/>
          </p:nvPr>
        </p:nvSpPr>
        <p:spPr>
          <a:xfrm>
            <a:off x="4874781" y="4905899"/>
            <a:ext cx="3835387" cy="186901"/>
          </a:xfrm>
          <a:prstGeom prst="rect">
            <a:avLst/>
          </a:prstGeom>
        </p:spPr>
        <p:txBody>
          <a:bodyPr/>
          <a:lstStyle>
            <a:lvl1pPr algn="r">
              <a:defRPr sz="600">
                <a:solidFill>
                  <a:schemeClr val="tx1">
                    <a:lumMod val="60000"/>
                    <a:lumOff val="40000"/>
                  </a:schemeClr>
                </a:solidFill>
              </a:defRPr>
            </a:lvl1pPr>
          </a:lstStyle>
          <a:p>
            <a:r>
              <a:rPr lang="en-US">
                <a:solidFill>
                  <a:srgbClr val="000000">
                    <a:lumMod val="60000"/>
                    <a:lumOff val="40000"/>
                  </a:srgbClr>
                </a:solidFill>
              </a:rPr>
              <a:t>© 2025 Trinity Health Michigan, All Rights Reserved</a:t>
            </a:r>
          </a:p>
        </p:txBody>
      </p:sp>
      <p:sp>
        <p:nvSpPr>
          <p:cNvPr id="7" name="Title Placeholder 1"/>
          <p:cNvSpPr>
            <a:spLocks noGrp="1"/>
          </p:cNvSpPr>
          <p:nvPr>
            <p:ph type="title"/>
          </p:nvPr>
        </p:nvSpPr>
        <p:spPr>
          <a:xfrm>
            <a:off x="393408" y="269441"/>
            <a:ext cx="8229600" cy="498656"/>
          </a:xfrm>
          <a:prstGeom prst="rect">
            <a:avLst/>
          </a:prstGeom>
        </p:spPr>
        <p:txBody>
          <a:bodyPr vert="horz" lIns="0" tIns="0" rIns="91158" bIns="45579" rtlCol="0" anchor="ctr" anchorCtr="0">
            <a:norm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99252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9" y="999055"/>
            <a:ext cx="8236688" cy="3601521"/>
          </a:xfrm>
        </p:spPr>
        <p:txBody>
          <a:bodyPr/>
          <a:lstStyle>
            <a:lvl1pPr marL="285746" indent="-285746">
              <a:defRPr sz="2400">
                <a:latin typeface="Arial" panose="020B0604020202020204" pitchFamily="34" charset="0"/>
                <a:cs typeface="Arial" panose="020B0604020202020204" pitchFamily="34" charset="0"/>
              </a:defRPr>
            </a:lvl1pPr>
            <a:lvl2pPr marL="569906" indent="-225422">
              <a:buClr>
                <a:schemeClr val="tx2"/>
              </a:buClr>
              <a:defRPr>
                <a:latin typeface="Arial" panose="020B0604020202020204" pitchFamily="34" charset="0"/>
                <a:cs typeface="Arial" panose="020B0604020202020204" pitchFamily="34" charset="0"/>
              </a:defRPr>
            </a:lvl2pPr>
            <a:lvl3pPr marL="801678" indent="-174623">
              <a:spcAft>
                <a:spcPts val="600"/>
              </a:spcAft>
              <a:buSzPct val="100000"/>
              <a:defRPr>
                <a:latin typeface="Arial" panose="020B0604020202020204" pitchFamily="34" charset="0"/>
                <a:cs typeface="Arial" panose="020B0604020202020204" pitchFamily="34" charset="0"/>
              </a:defRPr>
            </a:lvl3pPr>
            <a:lvl4pPr marL="919151" indent="-173037">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5972" indent="-225422">
              <a:spcAft>
                <a:spcPts val="6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13" name="Slide Number Placeholder 6"/>
          <p:cNvSpPr>
            <a:spLocks noGrp="1"/>
          </p:cNvSpPr>
          <p:nvPr>
            <p:ph type="sldNum" sz="quarter" idx="4"/>
          </p:nvPr>
        </p:nvSpPr>
        <p:spPr>
          <a:xfrm>
            <a:off x="8573393" y="4832329"/>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spTree>
    <p:extLst>
      <p:ext uri="{BB962C8B-B14F-4D97-AF65-F5344CB8AC3E}">
        <p14:creationId xmlns:p14="http://schemas.microsoft.com/office/powerpoint/2010/main" val="650076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2"/>
            <a:ext cx="5111751"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a:prstGeom prst="rect">
            <a:avLst/>
          </a:prstGeom>
        </p:spPr>
        <p:txBody>
          <a:bodyPr/>
          <a:lstStyle>
            <a:lvl1pPr marL="0" indent="0">
              <a:buNone/>
              <a:defRPr sz="1051"/>
            </a:lvl1pPr>
            <a:lvl2pPr marL="342896" indent="0">
              <a:buNone/>
              <a:defRPr sz="900"/>
            </a:lvl2pPr>
            <a:lvl3pPr marL="685791" indent="0">
              <a:buNone/>
              <a:defRPr sz="751"/>
            </a:lvl3pPr>
            <a:lvl4pPr marL="1028687" indent="0">
              <a:buNone/>
              <a:defRPr sz="675"/>
            </a:lvl4pPr>
            <a:lvl5pPr marL="1371583" indent="0">
              <a:buNone/>
              <a:defRPr sz="675"/>
            </a:lvl5pPr>
            <a:lvl6pPr marL="1714479" indent="0">
              <a:buNone/>
              <a:defRPr sz="675"/>
            </a:lvl6pPr>
            <a:lvl7pPr marL="2057374" indent="0">
              <a:buNone/>
              <a:defRPr sz="675"/>
            </a:lvl7pPr>
            <a:lvl8pPr marL="2400270" indent="0">
              <a:buNone/>
              <a:defRPr sz="675"/>
            </a:lvl8pPr>
            <a:lvl9pPr marL="2743166"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7"/>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7"/>
            <a:ext cx="2895600" cy="273844"/>
          </a:xfrm>
          <a:prstGeom prst="rect">
            <a:avLst/>
          </a:prstGeom>
        </p:spPr>
        <p:txBody>
          <a:bodyPr/>
          <a:lstStyle/>
          <a:p>
            <a:r>
              <a:rPr lang="en-US"/>
              <a:t>© 2025 Trinity Health Michigan, All Rights Reserved</a:t>
            </a:r>
          </a:p>
        </p:txBody>
      </p:sp>
      <p:sp>
        <p:nvSpPr>
          <p:cNvPr id="7" name="Slide Number Placeholder 6"/>
          <p:cNvSpPr>
            <a:spLocks noGrp="1"/>
          </p:cNvSpPr>
          <p:nvPr>
            <p:ph type="sldNum" sz="quarter" idx="12"/>
          </p:nvPr>
        </p:nvSpPr>
        <p:spPr>
          <a:xfrm>
            <a:off x="6553200" y="4767267"/>
            <a:ext cx="2133600" cy="273844"/>
          </a:xfrm>
          <a:prstGeom prst="rect">
            <a:avLst/>
          </a:prstGeom>
        </p:spPr>
        <p:txBody>
          <a:bodyPr/>
          <a:lstStyle/>
          <a:p>
            <a:fld id="{626814FC-CF46-45E9-8763-55BFA84D3A29}" type="slidenum">
              <a:rPr lang="en-US" smtClean="0"/>
              <a:t>‹#›</a:t>
            </a:fld>
            <a:endParaRPr lang="en-US"/>
          </a:p>
        </p:txBody>
      </p:sp>
    </p:spTree>
    <p:extLst>
      <p:ext uri="{BB962C8B-B14F-4D97-AF65-F5344CB8AC3E}">
        <p14:creationId xmlns:p14="http://schemas.microsoft.com/office/powerpoint/2010/main" val="6410160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 y="2"/>
            <a:ext cx="9143415" cy="5150791"/>
          </a:xfrm>
          <a:prstGeom prst="rect">
            <a:avLst/>
          </a:prstGeom>
        </p:spPr>
      </p:pic>
      <p:sp>
        <p:nvSpPr>
          <p:cNvPr id="3" name="Subtitle 2"/>
          <p:cNvSpPr>
            <a:spLocks noGrp="1"/>
          </p:cNvSpPr>
          <p:nvPr>
            <p:ph type="subTitle" idx="1"/>
          </p:nvPr>
        </p:nvSpPr>
        <p:spPr>
          <a:xfrm>
            <a:off x="820611" y="2572024"/>
            <a:ext cx="5755623" cy="475705"/>
          </a:xfrm>
          <a:prstGeom prst="rect">
            <a:avLst/>
          </a:prstGeom>
        </p:spPr>
        <p:txBody>
          <a:bodyPr>
            <a:normAutofit/>
          </a:bodyPr>
          <a:lstStyle>
            <a:lvl1pPr marL="0" indent="0" algn="l">
              <a:lnSpc>
                <a:spcPct val="80000"/>
              </a:lnSpc>
              <a:spcBef>
                <a:spcPts val="600"/>
              </a:spcBef>
              <a:spcAft>
                <a:spcPts val="0"/>
              </a:spcAft>
              <a:buNone/>
              <a:defRPr sz="2400">
                <a:solidFill>
                  <a:srgbClr val="6E2585"/>
                </a:solidFill>
              </a:defRPr>
            </a:lvl1pPr>
            <a:lvl2pPr marL="457195" indent="0" algn="ctr">
              <a:buNone/>
              <a:defRPr>
                <a:solidFill>
                  <a:schemeClr val="tx1">
                    <a:tint val="75000"/>
                  </a:schemeClr>
                </a:solidFill>
              </a:defRPr>
            </a:lvl2pPr>
            <a:lvl3pPr marL="914389" indent="0" algn="ctr">
              <a:buNone/>
              <a:defRPr>
                <a:solidFill>
                  <a:schemeClr val="tx1">
                    <a:tint val="75000"/>
                  </a:schemeClr>
                </a:solidFill>
              </a:defRPr>
            </a:lvl3pPr>
            <a:lvl4pPr marL="1371583" indent="0" algn="ctr">
              <a:buNone/>
              <a:defRPr>
                <a:solidFill>
                  <a:schemeClr val="tx1">
                    <a:tint val="75000"/>
                  </a:schemeClr>
                </a:solidFill>
              </a:defRPr>
            </a:lvl4pPr>
            <a:lvl5pPr marL="1828778" indent="0" algn="ctr">
              <a:buNone/>
              <a:defRPr>
                <a:solidFill>
                  <a:schemeClr val="tx1">
                    <a:tint val="75000"/>
                  </a:schemeClr>
                </a:solidFill>
              </a:defRPr>
            </a:lvl5pPr>
            <a:lvl6pPr marL="2285972" indent="0" algn="ctr">
              <a:buNone/>
              <a:defRPr>
                <a:solidFill>
                  <a:schemeClr val="tx1">
                    <a:tint val="75000"/>
                  </a:schemeClr>
                </a:solidFill>
              </a:defRPr>
            </a:lvl6pPr>
            <a:lvl7pPr marL="2743166" indent="0" algn="ctr">
              <a:buNone/>
              <a:defRPr>
                <a:solidFill>
                  <a:schemeClr val="tx1">
                    <a:tint val="75000"/>
                  </a:schemeClr>
                </a:solidFill>
              </a:defRPr>
            </a:lvl7pPr>
            <a:lvl8pPr marL="3200360" indent="0" algn="ctr">
              <a:buNone/>
              <a:defRPr>
                <a:solidFill>
                  <a:schemeClr val="tx1">
                    <a:tint val="75000"/>
                  </a:schemeClr>
                </a:solidFill>
              </a:defRPr>
            </a:lvl8pPr>
            <a:lvl9pPr marL="3657554"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4" hasCustomPrompt="1"/>
          </p:nvPr>
        </p:nvSpPr>
        <p:spPr>
          <a:xfrm>
            <a:off x="820614" y="3236193"/>
            <a:ext cx="3050947" cy="926494"/>
          </a:xfrm>
        </p:spPr>
        <p:txBody>
          <a:bodyPr>
            <a:normAutofit/>
          </a:bodyPr>
          <a:lstStyle>
            <a:lvl1pPr marL="0" indent="0">
              <a:lnSpc>
                <a:spcPts val="1851"/>
              </a:lnSpc>
              <a:spcAft>
                <a:spcPts val="0"/>
              </a:spcAft>
              <a:buNone/>
              <a:defRPr sz="1600" baseline="0">
                <a:solidFill>
                  <a:srgbClr val="443D3E"/>
                </a:solidFill>
              </a:defRPr>
            </a:lvl1pPr>
          </a:lstStyle>
          <a:p>
            <a:pPr lvl="0"/>
            <a:r>
              <a:rPr lang="en-US"/>
              <a:t>Presenter’s Name Here</a:t>
            </a:r>
            <a:br>
              <a:rPr lang="en-US"/>
            </a:br>
            <a:r>
              <a:rPr lang="en-US"/>
              <a:t>Title Here</a:t>
            </a:r>
            <a:br>
              <a:rPr lang="en-US"/>
            </a:br>
            <a:r>
              <a:rPr lang="en-US"/>
              <a:t>Date Here</a:t>
            </a:r>
          </a:p>
        </p:txBody>
      </p:sp>
      <p:sp>
        <p:nvSpPr>
          <p:cNvPr id="13" name="Title 1"/>
          <p:cNvSpPr>
            <a:spLocks noGrp="1"/>
          </p:cNvSpPr>
          <p:nvPr>
            <p:ph type="ctrTitle"/>
          </p:nvPr>
        </p:nvSpPr>
        <p:spPr>
          <a:xfrm>
            <a:off x="817890" y="1514064"/>
            <a:ext cx="5755623" cy="1057960"/>
          </a:xfrm>
        </p:spPr>
        <p:txBody>
          <a:bodyPr anchor="b">
            <a:noAutofit/>
          </a:bodyPr>
          <a:lstStyle>
            <a:lvl1pPr>
              <a:lnSpc>
                <a:spcPct val="80000"/>
              </a:lnSpc>
              <a:spcAft>
                <a:spcPts val="600"/>
              </a:spcAft>
              <a:defRPr sz="3200">
                <a:solidFill>
                  <a:srgbClr val="443D3E"/>
                </a:solidFill>
              </a:defRPr>
            </a:lvl1pPr>
          </a:lstStyle>
          <a:p>
            <a:r>
              <a:rPr lang="en-US"/>
              <a:t>Click to edit Master title style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8750" y="440427"/>
            <a:ext cx="2876808" cy="885172"/>
          </a:xfrm>
          <a:prstGeom prst="rect">
            <a:avLst/>
          </a:prstGeom>
        </p:spPr>
      </p:pic>
    </p:spTree>
    <p:extLst>
      <p:ext uri="{BB962C8B-B14F-4D97-AF65-F5344CB8AC3E}">
        <p14:creationId xmlns:p14="http://schemas.microsoft.com/office/powerpoint/2010/main" val="39344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393408" y="999054"/>
            <a:ext cx="8236688" cy="3601521"/>
          </a:xfrm>
        </p:spPr>
        <p:txBody>
          <a:bodyPr/>
          <a:lstStyle>
            <a:lvl1pPr marL="285750" indent="-285750">
              <a:defRPr sz="2400">
                <a:latin typeface="Arial" panose="020B0604020202020204" pitchFamily="34" charset="0"/>
                <a:cs typeface="Arial" panose="020B0604020202020204" pitchFamily="34" charset="0"/>
              </a:defRPr>
            </a:lvl1pPr>
            <a:lvl2pPr marL="569913" indent="-225425">
              <a:buClr>
                <a:schemeClr val="tx2"/>
              </a:buClr>
              <a:defRPr>
                <a:latin typeface="Arial" panose="020B0604020202020204" pitchFamily="34" charset="0"/>
                <a:cs typeface="Arial" panose="020B0604020202020204" pitchFamily="34" charset="0"/>
              </a:defRPr>
            </a:lvl2pPr>
            <a:lvl3pPr marL="801688" indent="-174625">
              <a:spcAft>
                <a:spcPts val="600"/>
              </a:spcAft>
              <a:buSzPct val="100000"/>
              <a:defRPr>
                <a:latin typeface="Arial" panose="020B0604020202020204" pitchFamily="34" charset="0"/>
                <a:cs typeface="Arial" panose="020B0604020202020204" pitchFamily="34" charset="0"/>
              </a:defRPr>
            </a:lvl3pPr>
            <a:lvl4pPr marL="919163" indent="-173038">
              <a:spcAft>
                <a:spcPts val="600"/>
              </a:spcAft>
              <a:tabLst/>
              <a:defRPr>
                <a:latin typeface="Calibri" panose="020F0502020204030204" pitchFamily="34" charset="0"/>
              </a:defRPr>
            </a:lvl4pPr>
            <a:lvl5pPr>
              <a:spcAft>
                <a:spcPts val="600"/>
              </a:spcAft>
              <a:defRPr baseline="0">
                <a:latin typeface="Calibri" panose="020F0502020204030204" pitchFamily="34" charset="0"/>
              </a:defRPr>
            </a:lvl5pPr>
            <a:lvl6pPr marL="2286000" indent="-225425">
              <a:spcAft>
                <a:spcPts val="600"/>
              </a:spcAft>
              <a:buFontTx/>
              <a:buNone/>
              <a:defRPr/>
            </a:lvl6pPr>
          </a:lstStyle>
          <a:p>
            <a:pPr lvl="0"/>
            <a:r>
              <a:rPr lang="en-US" dirty="0"/>
              <a:t>Click to edit Master text styles</a:t>
            </a:r>
          </a:p>
          <a:p>
            <a:pPr lvl="1"/>
            <a:r>
              <a:rPr lang="en-US" dirty="0"/>
              <a:t>Second level</a:t>
            </a:r>
          </a:p>
          <a:p>
            <a:pPr lvl="2"/>
            <a:r>
              <a:rPr lang="en-US" dirty="0"/>
              <a:t>Third level</a:t>
            </a:r>
          </a:p>
        </p:txBody>
      </p:sp>
      <p:sp>
        <p:nvSpPr>
          <p:cNvPr id="7"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11"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©2023 Trinity Health, All Rights Reserved</a:t>
            </a:r>
          </a:p>
        </p:txBody>
      </p:sp>
      <p:sp>
        <p:nvSpPr>
          <p:cNvPr id="13"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0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1496" y="999056"/>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©2023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1"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339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0496" y="116190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00496" y="1641725"/>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588322" y="116190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88322" y="1641725"/>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1" name="Footer Placeholder 2"/>
          <p:cNvSpPr>
            <a:spLocks noGrp="1"/>
          </p:cNvSpPr>
          <p:nvPr>
            <p:ph type="ftr" sz="quarter" idx="10"/>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©2023 Trinity Health, All Rights Reserved</a:t>
            </a:r>
          </a:p>
        </p:txBody>
      </p:sp>
      <p:sp>
        <p:nvSpPr>
          <p:cNvPr id="12" name="Slide Number Placeholder 6"/>
          <p:cNvSpPr>
            <a:spLocks noGrp="1"/>
          </p:cNvSpPr>
          <p:nvPr>
            <p:ph type="sldNum" sz="quarter" idx="11"/>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
        <p:nvSpPr>
          <p:cNvPr id="13" name="Title Placeholder 1"/>
          <p:cNvSpPr>
            <a:spLocks noGrp="1"/>
          </p:cNvSpPr>
          <p:nvPr>
            <p:ph type="title"/>
          </p:nvPr>
        </p:nvSpPr>
        <p:spPr>
          <a:xfrm>
            <a:off x="393408" y="317065"/>
            <a:ext cx="8229600" cy="498656"/>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78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4"/>
            <a:ext cx="5486400" cy="7366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©2023 Trinity Health, All Rights Reserved</a:t>
            </a:r>
          </a:p>
        </p:txBody>
      </p:sp>
      <p:sp>
        <p:nvSpPr>
          <p:cNvPr id="10"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94429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reaker Page Green">
    <p:spTree>
      <p:nvGrpSpPr>
        <p:cNvPr id="1" name=""/>
        <p:cNvGrpSpPr/>
        <p:nvPr/>
      </p:nvGrpSpPr>
      <p:grpSpPr>
        <a:xfrm>
          <a:off x="0" y="0"/>
          <a:ext cx="0" cy="0"/>
          <a:chOff x="0" y="0"/>
          <a:chExt cx="0" cy="0"/>
        </a:xfrm>
      </p:grpSpPr>
      <p:pic>
        <p:nvPicPr>
          <p:cNvPr id="14" name="Picture 13" descr="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3097" y="0"/>
            <a:ext cx="9144000" cy="5143500"/>
          </a:xfrm>
          <a:prstGeom prst="rect">
            <a:avLst/>
          </a:prstGeom>
        </p:spPr>
      </p:pic>
      <p:sp>
        <p:nvSpPr>
          <p:cNvPr id="7" name="Slide Number Placeholder 6"/>
          <p:cNvSpPr>
            <a:spLocks noGrp="1"/>
          </p:cNvSpPr>
          <p:nvPr>
            <p:ph type="sldNum" sz="quarter" idx="4"/>
          </p:nvPr>
        </p:nvSpPr>
        <p:spPr>
          <a:xfrm>
            <a:off x="8406402" y="4798124"/>
            <a:ext cx="518160" cy="273844"/>
          </a:xfrm>
          <a:prstGeom prst="rect">
            <a:avLst/>
          </a:prstGeom>
        </p:spPr>
        <p:txBody>
          <a:bodyPr vert="horz" lIns="91440" tIns="45720" rIns="0" bIns="45720" rtlCol="0" anchor="ctr"/>
          <a:lstStyle>
            <a:lvl1pPr algn="r">
              <a:defRPr sz="525">
                <a:solidFill>
                  <a:schemeClr val="bg1"/>
                </a:solidFill>
              </a:defRPr>
            </a:lvl1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23937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8735A-6560-483F-A237-D01AE8C9723B}" type="datetimeFigureOut">
              <a:rPr lang="en-US" smtClean="0"/>
              <a:t>3/2/2026</a:t>
            </a:fld>
            <a:endParaRPr lang="en-US" dirty="0"/>
          </a:p>
        </p:txBody>
      </p:sp>
      <p:sp>
        <p:nvSpPr>
          <p:cNvPr id="5" name="Footer Placeholder 4"/>
          <p:cNvSpPr>
            <a:spLocks noGrp="1"/>
          </p:cNvSpPr>
          <p:nvPr>
            <p:ph type="ftr" sz="quarter" idx="11"/>
          </p:nvPr>
        </p:nvSpPr>
        <p:spPr/>
        <p:txBody>
          <a:bodyPr/>
          <a:lstStyle/>
          <a:p>
            <a:r>
              <a:rPr lang="en-US" dirty="0"/>
              <a:t>©2015</a:t>
            </a:r>
          </a:p>
        </p:txBody>
      </p:sp>
      <p:sp>
        <p:nvSpPr>
          <p:cNvPr id="6" name="Slide Number Placeholder 5"/>
          <p:cNvSpPr>
            <a:spLocks noGrp="1"/>
          </p:cNvSpPr>
          <p:nvPr>
            <p:ph type="sldNum" sz="quarter" idx="12"/>
          </p:nvPr>
        </p:nvSpPr>
        <p:spPr/>
        <p:txBody>
          <a:body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897010992"/>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ags" Target="../tags/tag6.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dirty="0"/>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dirty="0"/>
              <a:t>©2023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dirty="0"/>
          </a:p>
        </p:txBody>
      </p:sp>
      <p:pic>
        <p:nvPicPr>
          <p:cNvPr id="3" name="Picture 2"/>
          <p:cNvPicPr>
            <a:picLocks/>
          </p:cNvPicPr>
          <p:nvPr/>
        </p:nvPicPr>
        <p:blipFill rotWithShape="1">
          <a:blip r:embed="rId11">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53" r:id="rId4"/>
    <p:sldLayoutId id="2147483665" r:id="rId5"/>
    <p:sldLayoutId id="2147483666" r:id="rId6"/>
    <p:sldLayoutId id="2147483677" r:id="rId7"/>
    <p:sldLayoutId id="2147483679" r:id="rId8"/>
    <p:sldLayoutId id="2147483680" r:id="rId9"/>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408" y="345640"/>
            <a:ext cx="8229600" cy="498656"/>
          </a:xfrm>
          <a:prstGeom prst="rect">
            <a:avLst/>
          </a:prstGeom>
        </p:spPr>
        <p:txBody>
          <a:bodyPr vert="horz" lIns="0" tIns="0" rIns="0" bIns="0" rtlCol="0" anchor="ctr" anchorCtr="0">
            <a:noAutofit/>
          </a:bodyPr>
          <a:lstStyle/>
          <a:p>
            <a:r>
              <a:rPr lang="en-US"/>
              <a:t>Click to edit Master title style</a:t>
            </a:r>
          </a:p>
        </p:txBody>
      </p:sp>
      <p:sp>
        <p:nvSpPr>
          <p:cNvPr id="8" name="Text Placeholder 7"/>
          <p:cNvSpPr>
            <a:spLocks noGrp="1"/>
          </p:cNvSpPr>
          <p:nvPr>
            <p:ph type="body" idx="1"/>
          </p:nvPr>
        </p:nvSpPr>
        <p:spPr>
          <a:xfrm>
            <a:off x="393408" y="999055"/>
            <a:ext cx="8229600" cy="3630095"/>
          </a:xfrm>
          <a:prstGeom prst="rect">
            <a:avLst/>
          </a:prstGeom>
        </p:spPr>
        <p:txBody>
          <a:bodyPr vert="horz" lIns="0" tIns="91440" rIns="91440" bIns="45720" rtlCol="0">
            <a:normAutofit/>
          </a:bodyPr>
          <a:lstStyle/>
          <a:p>
            <a:pPr lvl="0"/>
            <a:r>
              <a:rPr lang="en-US"/>
              <a:t>Click to edit Master text styles</a:t>
            </a:r>
          </a:p>
          <a:p>
            <a:pPr lvl="1"/>
            <a:r>
              <a:rPr lang="en-US"/>
              <a:t>Second level</a:t>
            </a:r>
          </a:p>
          <a:p>
            <a:pPr lvl="2"/>
            <a:r>
              <a:rPr lang="en-US"/>
              <a:t>Third level</a:t>
            </a:r>
          </a:p>
        </p:txBody>
      </p:sp>
      <p:sp>
        <p:nvSpPr>
          <p:cNvPr id="10" name="Footer Placeholder 2"/>
          <p:cNvSpPr>
            <a:spLocks noGrp="1"/>
          </p:cNvSpPr>
          <p:nvPr>
            <p:ph type="ftr" sz="quarter" idx="3"/>
          </p:nvPr>
        </p:nvSpPr>
        <p:spPr>
          <a:xfrm>
            <a:off x="4874631" y="4882370"/>
            <a:ext cx="3835387" cy="186901"/>
          </a:xfrm>
          <a:prstGeom prst="rect">
            <a:avLst/>
          </a:prstGeom>
        </p:spPr>
        <p:txBody>
          <a:bodyPr/>
          <a:lstStyle>
            <a:lvl1pPr algn="r">
              <a:defRPr sz="600">
                <a:solidFill>
                  <a:schemeClr val="tx1">
                    <a:lumMod val="60000"/>
                    <a:lumOff val="40000"/>
                  </a:schemeClr>
                </a:solidFill>
              </a:defRPr>
            </a:lvl1pPr>
          </a:lstStyle>
          <a:p>
            <a:r>
              <a:rPr lang="en-US"/>
              <a:t>©2022 Trinity Health, All Rights Reserved</a:t>
            </a:r>
          </a:p>
        </p:txBody>
      </p:sp>
      <p:sp>
        <p:nvSpPr>
          <p:cNvPr id="9" name="Slide Number Placeholder 6"/>
          <p:cNvSpPr>
            <a:spLocks noGrp="1"/>
          </p:cNvSpPr>
          <p:nvPr>
            <p:ph type="sldNum" sz="quarter" idx="4"/>
          </p:nvPr>
        </p:nvSpPr>
        <p:spPr>
          <a:xfrm>
            <a:off x="8573392" y="4832328"/>
            <a:ext cx="406692" cy="273844"/>
          </a:xfrm>
          <a:prstGeom prst="rect">
            <a:avLst/>
          </a:prstGeom>
        </p:spPr>
        <p:txBody>
          <a:bodyPr vert="horz" lIns="91440" tIns="45720" rIns="0" bIns="45720" rtlCol="0" anchor="ctr"/>
          <a:lstStyle>
            <a:lvl1pPr algn="r">
              <a:defRPr sz="700">
                <a:solidFill>
                  <a:schemeClr val="tx1">
                    <a:lumMod val="60000"/>
                    <a:lumOff val="40000"/>
                  </a:schemeClr>
                </a:solidFill>
              </a:defRPr>
            </a:lvl1pPr>
          </a:lstStyle>
          <a:p>
            <a:fld id="{489F9553-C816-6842-8939-EE75ECF7EB2B}" type="slidenum">
              <a:rPr lang="en-US" smtClean="0"/>
              <a:pPr/>
              <a:t>‹#›</a:t>
            </a:fld>
            <a:endParaRPr lang="en-US"/>
          </a:p>
        </p:txBody>
      </p:sp>
      <p:pic>
        <p:nvPicPr>
          <p:cNvPr id="3" name="Picture 2"/>
          <p:cNvPicPr>
            <a:picLocks/>
          </p:cNvPicPr>
          <p:nvPr/>
        </p:nvPicPr>
        <p:blipFill rotWithShape="1">
          <a:blip r:embed="rId11">
            <a:extLst>
              <a:ext uri="{28A0092B-C50C-407E-A947-70E740481C1C}">
                <a14:useLocalDpi xmlns:a14="http://schemas.microsoft.com/office/drawing/2010/main" val="0"/>
              </a:ext>
            </a:extLst>
          </a:blip>
          <a:srcRect b="35708"/>
          <a:stretch/>
        </p:blipFill>
        <p:spPr>
          <a:xfrm>
            <a:off x="377" y="-4"/>
            <a:ext cx="9143245" cy="82296"/>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6112" y="4668739"/>
            <a:ext cx="1196596" cy="368184"/>
          </a:xfrm>
          <a:prstGeom prst="rect">
            <a:avLst/>
          </a:prstGeom>
        </p:spPr>
      </p:pic>
    </p:spTree>
    <p:extLst>
      <p:ext uri="{BB962C8B-B14F-4D97-AF65-F5344CB8AC3E}">
        <p14:creationId xmlns:p14="http://schemas.microsoft.com/office/powerpoint/2010/main" val="32585451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hdr="0" dt="0"/>
  <p:txStyles>
    <p:title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p:titleStyle>
    <p:bodyStyle>
      <a:lvl1pPr marL="285750" indent="-285750" algn="l" defTabSz="457200" rtl="0" eaLnBrk="1" latinLnBrk="0" hangingPunct="1">
        <a:lnSpc>
          <a:spcPct val="100000"/>
        </a:lnSpc>
        <a:spcBef>
          <a:spcPts val="0"/>
        </a:spcBef>
        <a:spcAft>
          <a:spcPts val="600"/>
        </a:spcAft>
        <a:buClr>
          <a:srgbClr val="7030A0"/>
        </a:buClr>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69913" indent="-225425" algn="l" defTabSz="457200" rtl="0" eaLnBrk="1" latinLnBrk="0" hangingPunct="1">
        <a:lnSpc>
          <a:spcPct val="100000"/>
        </a:lnSpc>
        <a:spcBef>
          <a:spcPts val="0"/>
        </a:spcBef>
        <a:spcAft>
          <a:spcPts val="600"/>
        </a:spcAft>
        <a:buClr>
          <a:schemeClr val="tx2"/>
        </a:buClr>
        <a:buSzPct val="100000"/>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01688" indent="-174625" algn="l" defTabSz="457200" rtl="0" eaLnBrk="1" latinLnBrk="0" hangingPunct="1">
        <a:lnSpc>
          <a:spcPct val="100000"/>
        </a:lnSpc>
        <a:spcBef>
          <a:spcPts val="0"/>
        </a:spcBef>
        <a:spcAft>
          <a:spcPts val="600"/>
        </a:spcAft>
        <a:buClr>
          <a:schemeClr val="tx2"/>
        </a:buClr>
        <a:buSzPct val="100000"/>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914400" indent="-166688" algn="l" defTabSz="457200" rtl="0" eaLnBrk="1" latinLnBrk="0" hangingPunct="1">
        <a:lnSpc>
          <a:spcPct val="100000"/>
        </a:lnSpc>
        <a:spcBef>
          <a:spcPts val="0"/>
        </a:spcBef>
        <a:spcAft>
          <a:spcPts val="800"/>
        </a:spcAft>
        <a:buClr>
          <a:schemeClr val="accent4"/>
        </a:buClr>
        <a:buSzPct val="100000"/>
        <a:buFont typeface="Arial" panose="020B0604020202020204" pitchFamily="34" charset="0"/>
        <a:buChar char="•"/>
        <a:tabLst/>
        <a:defRPr sz="1800" kern="1200">
          <a:solidFill>
            <a:schemeClr val="tx1"/>
          </a:solidFill>
          <a:latin typeface="Calibri" panose="020F0502020204030204" pitchFamily="34" charset="0"/>
          <a:ea typeface="+mn-ea"/>
          <a:cs typeface="Arial"/>
        </a:defRPr>
      </a:lvl4pPr>
      <a:lvl5pPr marL="1082675" indent="-168275" algn="l" defTabSz="457200" rtl="0" eaLnBrk="1" latinLnBrk="0" hangingPunct="1">
        <a:lnSpc>
          <a:spcPct val="100000"/>
        </a:lnSpc>
        <a:spcBef>
          <a:spcPts val="0"/>
        </a:spcBef>
        <a:spcAft>
          <a:spcPts val="800"/>
        </a:spcAft>
        <a:buClr>
          <a:schemeClr val="bg1">
            <a:lumMod val="65000"/>
          </a:schemeClr>
        </a:buClr>
        <a:buFont typeface="Arial"/>
        <a:buChar char="•"/>
        <a:defRPr sz="1800" kern="1200">
          <a:solidFill>
            <a:schemeClr val="tx1"/>
          </a:solidFill>
          <a:latin typeface="Calibri" panose="020F0502020204030204" pitchFamily="34" charset="0"/>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5908" y="300038"/>
            <a:ext cx="8481123" cy="447918"/>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355910" y="814127"/>
            <a:ext cx="8481123" cy="3920126"/>
          </a:xfrm>
          <a:prstGeom prst="rect">
            <a:avLst/>
          </a:prstGeom>
        </p:spPr>
        <p:txBody>
          <a:bodyPr vert="horz" lIns="0" tIns="0" rIns="0" bIns="0" rtlCol="0">
            <a:noAutofit/>
          </a:bodyPr>
          <a:lstStyle/>
          <a:p>
            <a:pPr lvl="0"/>
            <a:r>
              <a:rPr lang="en-US"/>
              <a:t>Click to edit Master text styles</a:t>
            </a:r>
          </a:p>
          <a:p>
            <a:pPr lvl="2"/>
            <a:r>
              <a:rPr lang="en-US"/>
              <a:t>Second level</a:t>
            </a:r>
          </a:p>
          <a:p>
            <a:pPr lvl="3"/>
            <a:r>
              <a:rPr lang="en-US" sz="1500"/>
              <a:t>Third level</a:t>
            </a:r>
            <a:endParaRPr lang="en-US"/>
          </a:p>
        </p:txBody>
      </p:sp>
      <p:sp>
        <p:nvSpPr>
          <p:cNvPr id="5" name="Footer Placeholder 4"/>
          <p:cNvSpPr>
            <a:spLocks noGrp="1"/>
          </p:cNvSpPr>
          <p:nvPr>
            <p:ph type="ftr" sz="quarter" idx="3"/>
          </p:nvPr>
        </p:nvSpPr>
        <p:spPr>
          <a:xfrm>
            <a:off x="1" y="4948177"/>
            <a:ext cx="6251036" cy="195323"/>
          </a:xfrm>
          <a:prstGeom prst="rect">
            <a:avLst/>
          </a:prstGeom>
          <a:solidFill>
            <a:schemeClr val="bg1">
              <a:alpha val="85000"/>
            </a:schemeClr>
          </a:solidFill>
        </p:spPr>
        <p:txBody>
          <a:bodyPr vert="horz" wrap="none" lIns="338328" tIns="0" rIns="0" bIns="0" rtlCol="0" anchor="t"/>
          <a:lstStyle>
            <a:lvl1pPr algn="l">
              <a:defRPr sz="900">
                <a:solidFill>
                  <a:schemeClr val="tx1">
                    <a:tint val="75000"/>
                  </a:schemeClr>
                </a:solidFill>
                <a:latin typeface="Arial" panose="020B0604020202020204" pitchFamily="34" charset="0"/>
              </a:defRPr>
            </a:lvl1pPr>
          </a:lstStyle>
          <a:p>
            <a:r>
              <a:rPr lang="en-US"/>
              <a:t>© 2025 Trinity Health Michigan, All Rights Reserved</a:t>
            </a:r>
          </a:p>
        </p:txBody>
      </p:sp>
      <p:sp>
        <p:nvSpPr>
          <p:cNvPr id="6" name="Slide Number Placeholder 5"/>
          <p:cNvSpPr>
            <a:spLocks noGrp="1"/>
          </p:cNvSpPr>
          <p:nvPr>
            <p:ph type="sldNum" sz="quarter" idx="4"/>
          </p:nvPr>
        </p:nvSpPr>
        <p:spPr>
          <a:xfrm>
            <a:off x="6316151" y="4948177"/>
            <a:ext cx="2827850" cy="201449"/>
          </a:xfrm>
          <a:prstGeom prst="rect">
            <a:avLst/>
          </a:prstGeom>
          <a:solidFill>
            <a:schemeClr val="bg1">
              <a:alpha val="12000"/>
            </a:schemeClr>
          </a:solidFill>
        </p:spPr>
        <p:txBody>
          <a:bodyPr vert="horz" wrap="none" lIns="0" tIns="0" rIns="274320" bIns="0" rtlCol="0" anchor="t"/>
          <a:lstStyle>
            <a:lvl1pPr>
              <a:defRPr lang="en-US" sz="900" smtClean="0">
                <a:solidFill>
                  <a:schemeClr val="tx1">
                    <a:tint val="75000"/>
                  </a:schemeClr>
                </a:solidFill>
                <a:latin typeface="Arial" panose="020B0604020202020204" pitchFamily="34" charset="0"/>
              </a:defRPr>
            </a:lvl1pPr>
          </a:lstStyle>
          <a:p>
            <a:pPr algn="r"/>
            <a:fld id="{6002999D-52FC-4C37-BF2A-53F0EC561CB0}" type="slidenum">
              <a:rPr lang="en-US" smtClean="0"/>
              <a:pPr algn="r"/>
              <a:t>‹#›</a:t>
            </a:fld>
            <a:endParaRPr lang="en-US"/>
          </a:p>
        </p:txBody>
      </p:sp>
    </p:spTree>
    <p:custDataLst>
      <p:tags r:id="rId17"/>
    </p:custDataLst>
    <p:extLst>
      <p:ext uri="{BB962C8B-B14F-4D97-AF65-F5344CB8AC3E}">
        <p14:creationId xmlns:p14="http://schemas.microsoft.com/office/powerpoint/2010/main" val="146443776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hdr="0" dt="0"/>
  <p:txStyles>
    <p:titleStyle>
      <a:lvl1pPr algn="l" defTabSz="685765" rtl="0" eaLnBrk="1" latinLnBrk="0" hangingPunct="1">
        <a:lnSpc>
          <a:spcPct val="90000"/>
        </a:lnSpc>
        <a:spcBef>
          <a:spcPts val="225"/>
        </a:spcBef>
        <a:buNone/>
        <a:defRPr sz="2400" b="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685765" rtl="0" eaLnBrk="1" latinLnBrk="0" hangingPunct="1">
        <a:lnSpc>
          <a:spcPct val="100000"/>
        </a:lnSpc>
        <a:spcBef>
          <a:spcPts val="67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257178" indent="-257178" algn="l" defTabSz="685765" rtl="0" eaLnBrk="1" latinLnBrk="0" hangingPunct="1">
        <a:lnSpc>
          <a:spcPct val="100000"/>
        </a:lnSpc>
        <a:spcBef>
          <a:spcPts val="6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514357" indent="-169072" algn="l" defTabSz="685765" rtl="0" eaLnBrk="1" latinLnBrk="0" hangingPunct="1">
        <a:lnSpc>
          <a:spcPct val="100000"/>
        </a:lnSpc>
        <a:spcBef>
          <a:spcPts val="675"/>
        </a:spcBef>
        <a:buFont typeface="Arial" panose="020B0604020202020204" pitchFamily="34" charset="0"/>
        <a:buChar char="•"/>
        <a:defRPr sz="1651" kern="1200">
          <a:solidFill>
            <a:schemeClr val="tx1"/>
          </a:solidFill>
          <a:latin typeface="+mn-lt"/>
          <a:ea typeface="+mn-ea"/>
          <a:cs typeface="+mn-cs"/>
        </a:defRPr>
      </a:lvl3pPr>
      <a:lvl4pPr marL="857261" indent="-171453" algn="l" defTabSz="685765" rtl="0" eaLnBrk="1" latinLnBrk="0" hangingPunct="1">
        <a:lnSpc>
          <a:spcPct val="100000"/>
        </a:lnSpc>
        <a:spcBef>
          <a:spcPts val="675"/>
        </a:spcBef>
        <a:buFont typeface="Arial" panose="020B0604020202020204" pitchFamily="34" charset="0"/>
        <a:buChar char="•"/>
        <a:defRPr sz="1500" kern="1200">
          <a:solidFill>
            <a:schemeClr val="tx1"/>
          </a:solidFill>
          <a:latin typeface="+mn-lt"/>
          <a:ea typeface="+mn-ea"/>
          <a:cs typeface="+mn-cs"/>
        </a:defRPr>
      </a:lvl4pPr>
      <a:lvl5pPr marL="1371530" indent="0" algn="l" defTabSz="685765" rtl="0" eaLnBrk="1" latinLnBrk="0" hangingPunct="1">
        <a:lnSpc>
          <a:spcPct val="90000"/>
        </a:lnSpc>
        <a:spcBef>
          <a:spcPts val="375"/>
        </a:spcBef>
        <a:buFont typeface="Arial" panose="020B0604020202020204" pitchFamily="34" charset="0"/>
        <a:buNone/>
        <a:defRPr sz="1349" kern="1200">
          <a:solidFill>
            <a:schemeClr val="tx1"/>
          </a:solidFill>
          <a:latin typeface="+mn-lt"/>
          <a:ea typeface="+mn-ea"/>
          <a:cs typeface="+mn-cs"/>
        </a:defRPr>
      </a:lvl5pPr>
      <a:lvl6pPr marL="1885853" indent="-171443" algn="l" defTabSz="68576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735" indent="-171443" algn="l" defTabSz="68576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617" indent="-171443" algn="l" defTabSz="68576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501" indent="-171443" algn="l" defTabSz="685765"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765" rtl="0" eaLnBrk="1" latinLnBrk="0" hangingPunct="1">
        <a:defRPr sz="1349" kern="1200">
          <a:solidFill>
            <a:schemeClr val="tx1"/>
          </a:solidFill>
          <a:latin typeface="+mn-lt"/>
          <a:ea typeface="+mn-ea"/>
          <a:cs typeface="+mn-cs"/>
        </a:defRPr>
      </a:lvl1pPr>
      <a:lvl2pPr marL="342883" algn="l" defTabSz="685765" rtl="0" eaLnBrk="1" latinLnBrk="0" hangingPunct="1">
        <a:defRPr sz="1349" kern="1200">
          <a:solidFill>
            <a:schemeClr val="tx1"/>
          </a:solidFill>
          <a:latin typeface="+mn-lt"/>
          <a:ea typeface="+mn-ea"/>
          <a:cs typeface="+mn-cs"/>
        </a:defRPr>
      </a:lvl2pPr>
      <a:lvl3pPr marL="685765" algn="l" defTabSz="685765" rtl="0" eaLnBrk="1" latinLnBrk="0" hangingPunct="1">
        <a:defRPr sz="1349" kern="1200">
          <a:solidFill>
            <a:schemeClr val="tx1"/>
          </a:solidFill>
          <a:latin typeface="+mn-lt"/>
          <a:ea typeface="+mn-ea"/>
          <a:cs typeface="+mn-cs"/>
        </a:defRPr>
      </a:lvl3pPr>
      <a:lvl4pPr marL="1028648" algn="l" defTabSz="685765" rtl="0" eaLnBrk="1" latinLnBrk="0" hangingPunct="1">
        <a:defRPr sz="1349" kern="1200">
          <a:solidFill>
            <a:schemeClr val="tx1"/>
          </a:solidFill>
          <a:latin typeface="+mn-lt"/>
          <a:ea typeface="+mn-ea"/>
          <a:cs typeface="+mn-cs"/>
        </a:defRPr>
      </a:lvl4pPr>
      <a:lvl5pPr marL="1371530" algn="l" defTabSz="685765" rtl="0" eaLnBrk="1" latinLnBrk="0" hangingPunct="1">
        <a:defRPr sz="1349" kern="1200">
          <a:solidFill>
            <a:schemeClr val="tx1"/>
          </a:solidFill>
          <a:latin typeface="+mn-lt"/>
          <a:ea typeface="+mn-ea"/>
          <a:cs typeface="+mn-cs"/>
        </a:defRPr>
      </a:lvl5pPr>
      <a:lvl6pPr marL="1714412" algn="l" defTabSz="685765" rtl="0" eaLnBrk="1" latinLnBrk="0" hangingPunct="1">
        <a:defRPr sz="1349" kern="1200">
          <a:solidFill>
            <a:schemeClr val="tx1"/>
          </a:solidFill>
          <a:latin typeface="+mn-lt"/>
          <a:ea typeface="+mn-ea"/>
          <a:cs typeface="+mn-cs"/>
        </a:defRPr>
      </a:lvl6pPr>
      <a:lvl7pPr marL="2057295" algn="l" defTabSz="685765" rtl="0" eaLnBrk="1" latinLnBrk="0" hangingPunct="1">
        <a:defRPr sz="1349" kern="1200">
          <a:solidFill>
            <a:schemeClr val="tx1"/>
          </a:solidFill>
          <a:latin typeface="+mn-lt"/>
          <a:ea typeface="+mn-ea"/>
          <a:cs typeface="+mn-cs"/>
        </a:defRPr>
      </a:lvl7pPr>
      <a:lvl8pPr marL="2400177" algn="l" defTabSz="685765" rtl="0" eaLnBrk="1" latinLnBrk="0" hangingPunct="1">
        <a:defRPr sz="1349" kern="1200">
          <a:solidFill>
            <a:schemeClr val="tx1"/>
          </a:solidFill>
          <a:latin typeface="+mn-lt"/>
          <a:ea typeface="+mn-ea"/>
          <a:cs typeface="+mn-cs"/>
        </a:defRPr>
      </a:lvl8pPr>
      <a:lvl9pPr marL="2743058" algn="l" defTabSz="685765"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grupoinfeccsomamfyc.wordpress.com/category/infecciones-respiratorias/neumonia/page/4/" TargetMode="External"/><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5.jpg"/><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en/thank-you-gratitude-grateful-407397/" TargetMode="Externa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Heart-purple.PNG" TargetMode="External"/><Relationship Id="rId2" Type="http://schemas.openxmlformats.org/officeDocument/2006/relationships/image" Target="../media/image13.PNG"/><Relationship Id="rId1" Type="http://schemas.openxmlformats.org/officeDocument/2006/relationships/slideLayout" Target="../slideLayouts/slideLayout14.xml"/><Relationship Id="rId5" Type="http://schemas.openxmlformats.org/officeDocument/2006/relationships/hyperlink" Target="https://www.publicdomainpictures.net/en/view-image.php?image=197895&amp;picture=gift-box-purple-bokeh" TargetMode="External"/><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courses.lumenlearning.com/marketing-spring2016/chapter/reading-primary-marketing-research-methods/"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lstStyle/>
          <a:p>
            <a:pPr lvl="0"/>
            <a:r>
              <a:rPr lang="en-US" dirty="0"/>
              <a:t>Lisa N. Austin</a:t>
            </a:r>
            <a:br>
              <a:rPr lang="en-US" dirty="0"/>
            </a:br>
            <a:r>
              <a:rPr lang="en-US" dirty="0"/>
              <a:t>Manager, Volunteer Services</a:t>
            </a:r>
            <a:br>
              <a:rPr lang="en-US" dirty="0"/>
            </a:br>
            <a:endParaRPr lang="en-US" dirty="0"/>
          </a:p>
        </p:txBody>
      </p:sp>
      <p:sp>
        <p:nvSpPr>
          <p:cNvPr id="13" name="Title 12"/>
          <p:cNvSpPr>
            <a:spLocks noGrp="1"/>
          </p:cNvSpPr>
          <p:nvPr>
            <p:ph type="ctrTitle"/>
          </p:nvPr>
        </p:nvSpPr>
        <p:spPr/>
        <p:txBody>
          <a:bodyPr/>
          <a:lstStyle/>
          <a:p>
            <a:r>
              <a:rPr lang="en-US" dirty="0"/>
              <a:t>Annual Refresher </a:t>
            </a:r>
          </a:p>
        </p:txBody>
      </p:sp>
      <p:sp>
        <p:nvSpPr>
          <p:cNvPr id="24" name="Subtitle 23"/>
          <p:cNvSpPr>
            <a:spLocks noGrp="1"/>
          </p:cNvSpPr>
          <p:nvPr>
            <p:ph type="subTitle" idx="1"/>
          </p:nvPr>
        </p:nvSpPr>
        <p:spPr/>
        <p:txBody>
          <a:bodyPr>
            <a:normAutofit lnSpcReduction="10000"/>
          </a:bodyPr>
          <a:lstStyle/>
          <a:p>
            <a:r>
              <a:rPr lang="en-US" dirty="0"/>
              <a:t>Volunteer Services</a:t>
            </a:r>
          </a:p>
        </p:txBody>
      </p:sp>
    </p:spTree>
    <p:extLst>
      <p:ext uri="{BB962C8B-B14F-4D97-AF65-F5344CB8AC3E}">
        <p14:creationId xmlns:p14="http://schemas.microsoft.com/office/powerpoint/2010/main" val="3115774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AA319-34B3-4202-AEF1-96BEE1CC5E73}"/>
              </a:ext>
            </a:extLst>
          </p:cNvPr>
          <p:cNvPicPr>
            <a:picLocks noChangeAspect="1"/>
          </p:cNvPicPr>
          <p:nvPr/>
        </p:nvPicPr>
        <p:blipFill>
          <a:blip r:embed="rId2"/>
          <a:srcRect t="-8097" b="8784"/>
          <a:stretch/>
        </p:blipFill>
        <p:spPr>
          <a:xfrm>
            <a:off x="1561525" y="133350"/>
            <a:ext cx="6020950" cy="4484688"/>
          </a:xfrm>
          <a:prstGeom prst="rect">
            <a:avLst/>
          </a:prstGeom>
          <a:noFill/>
        </p:spPr>
      </p:pic>
      <p:sp>
        <p:nvSpPr>
          <p:cNvPr id="3" name="Slide Number Placeholder 2" hidden="1">
            <a:extLst>
              <a:ext uri="{FF2B5EF4-FFF2-40B4-BE49-F238E27FC236}">
                <a16:creationId xmlns:a16="http://schemas.microsoft.com/office/drawing/2014/main" id="{49C1006D-E571-4052-A4E6-0E3954504EC7}"/>
              </a:ext>
            </a:extLst>
          </p:cNvPr>
          <p:cNvSpPr>
            <a:spLocks noGrp="1"/>
          </p:cNvSpPr>
          <p:nvPr>
            <p:ph type="sldNum" sz="quarter" idx="4"/>
          </p:nvPr>
        </p:nvSpPr>
        <p:spPr/>
        <p:txBody>
          <a:bodyPr/>
          <a:lstStyle/>
          <a:p>
            <a:pPr>
              <a:spcAft>
                <a:spcPts val="600"/>
              </a:spcAft>
            </a:pPr>
            <a:fld id="{489F9553-C816-6842-8939-EE75ECF7EB2B}" type="slidenum">
              <a:rPr lang="en-US" smtClean="0"/>
              <a:pPr>
                <a:spcAft>
                  <a:spcPts val="600"/>
                </a:spcAft>
              </a:pPr>
              <a:t>10</a:t>
            </a:fld>
            <a:endParaRPr lang="en-US"/>
          </a:p>
        </p:txBody>
      </p:sp>
    </p:spTree>
    <p:extLst>
      <p:ext uri="{BB962C8B-B14F-4D97-AF65-F5344CB8AC3E}">
        <p14:creationId xmlns:p14="http://schemas.microsoft.com/office/powerpoint/2010/main" val="147035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5674C6-2CED-4CA0-839C-53EAA58DAABE}"/>
              </a:ext>
            </a:extLst>
          </p:cNvPr>
          <p:cNvSpPr>
            <a:spLocks noGrp="1"/>
          </p:cNvSpPr>
          <p:nvPr>
            <p:ph type="sldNum" sz="quarter" idx="4"/>
          </p:nvPr>
        </p:nvSpPr>
        <p:spPr/>
        <p:txBody>
          <a:bodyPr/>
          <a:lstStyle/>
          <a:p>
            <a:pPr defTabSz="342900">
              <a:defRPr/>
            </a:pPr>
            <a:fld id="{489F9553-C816-6842-8939-EE75ECF7EB2B}" type="slidenum">
              <a:rPr lang="en-US" sz="525">
                <a:solidFill>
                  <a:prstClr val="white"/>
                </a:solidFill>
                <a:latin typeface="Calibri"/>
              </a:rPr>
              <a:pPr defTabSz="342900">
                <a:defRPr/>
              </a:pPr>
              <a:t>11</a:t>
            </a:fld>
            <a:endParaRPr lang="en-US" sz="525" dirty="0">
              <a:solidFill>
                <a:prstClr val="white"/>
              </a:solidFill>
              <a:latin typeface="Calibri"/>
            </a:endParaRPr>
          </a:p>
        </p:txBody>
      </p:sp>
      <p:sp>
        <p:nvSpPr>
          <p:cNvPr id="4" name="Title 3">
            <a:extLst>
              <a:ext uri="{FF2B5EF4-FFF2-40B4-BE49-F238E27FC236}">
                <a16:creationId xmlns:a16="http://schemas.microsoft.com/office/drawing/2014/main" id="{AC4B6018-1ED8-4733-A817-F61DB55DF513}"/>
              </a:ext>
            </a:extLst>
          </p:cNvPr>
          <p:cNvSpPr>
            <a:spLocks noGrp="1"/>
          </p:cNvSpPr>
          <p:nvPr>
            <p:ph type="title"/>
          </p:nvPr>
        </p:nvSpPr>
        <p:spPr/>
        <p:txBody>
          <a:bodyPr>
            <a:normAutofit/>
          </a:bodyPr>
          <a:lstStyle/>
          <a:p>
            <a:r>
              <a:rPr lang="en-US" dirty="0"/>
              <a:t>Active Listening</a:t>
            </a:r>
          </a:p>
        </p:txBody>
      </p:sp>
      <p:sp>
        <p:nvSpPr>
          <p:cNvPr id="5" name="Footer Placeholder 4">
            <a:extLst>
              <a:ext uri="{FF2B5EF4-FFF2-40B4-BE49-F238E27FC236}">
                <a16:creationId xmlns:a16="http://schemas.microsoft.com/office/drawing/2014/main" id="{6523C817-3D5A-4A17-A4B6-5963BB8236C3}"/>
              </a:ext>
            </a:extLst>
          </p:cNvPr>
          <p:cNvSpPr>
            <a:spLocks noGrp="1"/>
          </p:cNvSpPr>
          <p:nvPr>
            <p:ph type="ftr" sz="quarter" idx="3"/>
          </p:nvPr>
        </p:nvSpPr>
        <p:spPr/>
        <p:txBody>
          <a:bodyPr/>
          <a:lstStyle/>
          <a:p>
            <a:pPr algn="l" defTabSz="342900">
              <a:defRPr/>
            </a:pPr>
            <a:r>
              <a:rPr lang="en-US" sz="450" dirty="0">
                <a:solidFill>
                  <a:prstClr val="white"/>
                </a:solidFill>
                <a:latin typeface="Calibri"/>
              </a:rPr>
              <a:t>©2018 Trinity Health</a:t>
            </a:r>
          </a:p>
        </p:txBody>
      </p:sp>
      <p:sp>
        <p:nvSpPr>
          <p:cNvPr id="13" name="TextBox 12">
            <a:extLst>
              <a:ext uri="{FF2B5EF4-FFF2-40B4-BE49-F238E27FC236}">
                <a16:creationId xmlns:a16="http://schemas.microsoft.com/office/drawing/2014/main" id="{14F6C28C-10E9-4F57-84AA-A15D369DA0BD}"/>
              </a:ext>
            </a:extLst>
          </p:cNvPr>
          <p:cNvSpPr txBox="1"/>
          <p:nvPr/>
        </p:nvSpPr>
        <p:spPr>
          <a:xfrm>
            <a:off x="1288588" y="5673"/>
            <a:ext cx="1952266" cy="286873"/>
          </a:xfrm>
          <a:prstGeom prst="rect">
            <a:avLst/>
          </a:prstGeom>
          <a:noFill/>
        </p:spPr>
        <p:txBody>
          <a:bodyPr wrap="none" rtlCol="0">
            <a:spAutoFit/>
          </a:bodyPr>
          <a:lstStyle/>
          <a:p>
            <a:pPr defTabSz="342900">
              <a:lnSpc>
                <a:spcPts val="1575"/>
              </a:lnSpc>
              <a:spcAft>
                <a:spcPts val="450"/>
              </a:spcAft>
              <a:defRPr/>
            </a:pPr>
            <a:r>
              <a:rPr lang="en-US" sz="1200" dirty="0">
                <a:solidFill>
                  <a:srgbClr val="4F81BD"/>
                </a:solidFill>
                <a:latin typeface="Calibri"/>
              </a:rPr>
              <a:t>M2: Relating to Our Patients</a:t>
            </a:r>
          </a:p>
        </p:txBody>
      </p:sp>
      <p:pic>
        <p:nvPicPr>
          <p:cNvPr id="10" name="Picture 9">
            <a:extLst>
              <a:ext uri="{FF2B5EF4-FFF2-40B4-BE49-F238E27FC236}">
                <a16:creationId xmlns:a16="http://schemas.microsoft.com/office/drawing/2014/main" id="{1EC6D813-CC22-4072-8DE5-A26142EB9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306" y="89515"/>
            <a:ext cx="678581" cy="678581"/>
          </a:xfrm>
          <a:prstGeom prst="rect">
            <a:avLst/>
          </a:prstGeom>
        </p:spPr>
      </p:pic>
      <p:sp>
        <p:nvSpPr>
          <p:cNvPr id="6" name="Content Placeholder 5">
            <a:extLst>
              <a:ext uri="{FF2B5EF4-FFF2-40B4-BE49-F238E27FC236}">
                <a16:creationId xmlns:a16="http://schemas.microsoft.com/office/drawing/2014/main" id="{CAA683D8-258E-41A4-B338-53176EB4E217}"/>
              </a:ext>
            </a:extLst>
          </p:cNvPr>
          <p:cNvSpPr>
            <a:spLocks noGrp="1"/>
          </p:cNvSpPr>
          <p:nvPr>
            <p:ph sz="quarter" idx="12"/>
          </p:nvPr>
        </p:nvSpPr>
        <p:spPr>
          <a:xfrm>
            <a:off x="1485900" y="796623"/>
            <a:ext cx="6172200" cy="3327322"/>
          </a:xfrm>
        </p:spPr>
        <p:txBody>
          <a:bodyPr/>
          <a:lstStyle/>
          <a:p>
            <a:pPr marL="0" indent="0">
              <a:buNone/>
            </a:pPr>
            <a:r>
              <a:rPr lang="en-US" dirty="0"/>
              <a:t>Active listening is the best way to connect with another person and is a vital piece of any healthy relationship.</a:t>
            </a:r>
          </a:p>
        </p:txBody>
      </p:sp>
      <p:graphicFrame>
        <p:nvGraphicFramePr>
          <p:cNvPr id="2" name="Diagram 1">
            <a:extLst>
              <a:ext uri="{FF2B5EF4-FFF2-40B4-BE49-F238E27FC236}">
                <a16:creationId xmlns:a16="http://schemas.microsoft.com/office/drawing/2014/main" id="{3BCD4543-28D1-4175-B39B-6AC2D077C6FF}"/>
              </a:ext>
            </a:extLst>
          </p:cNvPr>
          <p:cNvGraphicFramePr/>
          <p:nvPr/>
        </p:nvGraphicFramePr>
        <p:xfrm>
          <a:off x="2286000" y="1750124"/>
          <a:ext cx="45720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509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5027" b="36185"/>
          <a:stretch/>
        </p:blipFill>
        <p:spPr>
          <a:xfrm>
            <a:off x="1791883" y="869317"/>
            <a:ext cx="5596071" cy="1085294"/>
          </a:xfrm>
          <a:prstGeom prst="rect">
            <a:avLst/>
          </a:prstGeom>
        </p:spPr>
      </p:pic>
      <p:sp>
        <p:nvSpPr>
          <p:cNvPr id="3" name="Slide Number Placeholder 2"/>
          <p:cNvSpPr>
            <a:spLocks noGrp="1"/>
          </p:cNvSpPr>
          <p:nvPr>
            <p:ph type="sldNum" sz="quarter" idx="4"/>
          </p:nvPr>
        </p:nvSpPr>
        <p:spPr/>
        <p:txBody>
          <a:bodyPr/>
          <a:lstStyle/>
          <a:p>
            <a:fld id="{489F9553-C816-6842-8939-EE75ECF7EB2B}" type="slidenum">
              <a:rPr lang="en-US" smtClean="0"/>
              <a:pPr/>
              <a:t>12</a:t>
            </a:fld>
            <a:endParaRPr lang="en-US" dirty="0"/>
          </a:p>
        </p:txBody>
      </p:sp>
      <p:sp>
        <p:nvSpPr>
          <p:cNvPr id="4" name="Title 3"/>
          <p:cNvSpPr>
            <a:spLocks noGrp="1"/>
          </p:cNvSpPr>
          <p:nvPr>
            <p:ph type="title"/>
          </p:nvPr>
        </p:nvSpPr>
        <p:spPr/>
        <p:txBody>
          <a:bodyPr>
            <a:normAutofit/>
          </a:bodyPr>
          <a:lstStyle/>
          <a:p>
            <a:r>
              <a:rPr lang="en-US" dirty="0" err="1">
                <a:solidFill>
                  <a:schemeClr val="bg1"/>
                </a:solidFill>
              </a:rPr>
              <a:t>hn</a:t>
            </a:r>
            <a:r>
              <a:rPr lang="en-US" dirty="0">
                <a:solidFill>
                  <a:schemeClr val="bg1"/>
                </a:solidFill>
              </a:rPr>
              <a:t>……..</a:t>
            </a:r>
          </a:p>
        </p:txBody>
      </p:sp>
      <p:sp>
        <p:nvSpPr>
          <p:cNvPr id="5" name="Footer Placeholder 4"/>
          <p:cNvSpPr>
            <a:spLocks noGrp="1"/>
          </p:cNvSpPr>
          <p:nvPr>
            <p:ph type="ftr" sz="quarter" idx="3"/>
          </p:nvPr>
        </p:nvSpPr>
        <p:spPr/>
        <p:txBody>
          <a:bodyPr/>
          <a:lstStyle/>
          <a:p>
            <a:r>
              <a:rPr lang="en-US" dirty="0"/>
              <a:t>©2018 Trinity Health</a:t>
            </a:r>
          </a:p>
        </p:txBody>
      </p:sp>
      <p:sp>
        <p:nvSpPr>
          <p:cNvPr id="6" name="object 3">
            <a:extLst>
              <a:ext uri="{FF2B5EF4-FFF2-40B4-BE49-F238E27FC236}">
                <a16:creationId xmlns:a16="http://schemas.microsoft.com/office/drawing/2014/main" id="{F42ABC6E-3B4E-46BF-A900-9B7204B07986}"/>
              </a:ext>
            </a:extLst>
          </p:cNvPr>
          <p:cNvSpPr/>
          <p:nvPr/>
        </p:nvSpPr>
        <p:spPr>
          <a:xfrm>
            <a:off x="3173041" y="2812811"/>
            <a:ext cx="2989178" cy="1937220"/>
          </a:xfrm>
          <a:prstGeom prst="rect">
            <a:avLst/>
          </a:prstGeom>
          <a:blipFill>
            <a:blip r:embed="rId4" cstate="print"/>
            <a:stretch>
              <a:fillRect/>
            </a:stretch>
          </a:blipFill>
        </p:spPr>
        <p:txBody>
          <a:bodyPr wrap="square" lIns="0" tIns="0" rIns="0" bIns="0" rtlCol="0"/>
          <a:lstStyle/>
          <a:p>
            <a:endParaRPr sz="1350" dirty="0"/>
          </a:p>
        </p:txBody>
      </p:sp>
      <p:pic>
        <p:nvPicPr>
          <p:cNvPr id="7" name="Picture 6">
            <a:extLst>
              <a:ext uri="{FF2B5EF4-FFF2-40B4-BE49-F238E27FC236}">
                <a16:creationId xmlns:a16="http://schemas.microsoft.com/office/drawing/2014/main" id="{6997386D-733B-4E3C-A9C6-64666496E5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1306" y="89515"/>
            <a:ext cx="678581" cy="678581"/>
          </a:xfrm>
          <a:prstGeom prst="rect">
            <a:avLst/>
          </a:prstGeom>
        </p:spPr>
      </p:pic>
      <p:sp>
        <p:nvSpPr>
          <p:cNvPr id="8" name="TextBox 7">
            <a:extLst>
              <a:ext uri="{FF2B5EF4-FFF2-40B4-BE49-F238E27FC236}">
                <a16:creationId xmlns:a16="http://schemas.microsoft.com/office/drawing/2014/main" id="{4F608CF2-CA3F-4D6F-86E6-2A9F61A83D32}"/>
              </a:ext>
            </a:extLst>
          </p:cNvPr>
          <p:cNvSpPr txBox="1"/>
          <p:nvPr/>
        </p:nvSpPr>
        <p:spPr>
          <a:xfrm>
            <a:off x="1288588" y="5674"/>
            <a:ext cx="2114681" cy="281295"/>
          </a:xfrm>
          <a:prstGeom prst="rect">
            <a:avLst/>
          </a:prstGeom>
          <a:noFill/>
        </p:spPr>
        <p:txBody>
          <a:bodyPr wrap="none" rtlCol="0">
            <a:spAutoFit/>
          </a:bodyPr>
          <a:lstStyle/>
          <a:p>
            <a:pPr>
              <a:lnSpc>
                <a:spcPts val="1575"/>
              </a:lnSpc>
              <a:spcAft>
                <a:spcPts val="450"/>
              </a:spcAft>
            </a:pPr>
            <a:r>
              <a:rPr lang="en-US" sz="1200" dirty="0">
                <a:solidFill>
                  <a:schemeClr val="accent1"/>
                </a:solidFill>
              </a:rPr>
              <a:t>M2: Relating to Our Patients</a:t>
            </a:r>
          </a:p>
        </p:txBody>
      </p:sp>
      <p:sp>
        <p:nvSpPr>
          <p:cNvPr id="2" name="TextBox 1">
            <a:extLst>
              <a:ext uri="{FF2B5EF4-FFF2-40B4-BE49-F238E27FC236}">
                <a16:creationId xmlns:a16="http://schemas.microsoft.com/office/drawing/2014/main" id="{C0A41128-2509-4739-B0AB-00F6884CB48A}"/>
              </a:ext>
            </a:extLst>
          </p:cNvPr>
          <p:cNvSpPr txBox="1"/>
          <p:nvPr/>
        </p:nvSpPr>
        <p:spPr>
          <a:xfrm>
            <a:off x="2025667" y="2080709"/>
            <a:ext cx="4939613" cy="691664"/>
          </a:xfrm>
          <a:prstGeom prst="rect">
            <a:avLst/>
          </a:prstGeom>
          <a:noFill/>
        </p:spPr>
        <p:txBody>
          <a:bodyPr wrap="square" rtlCol="0">
            <a:spAutoFit/>
          </a:bodyPr>
          <a:lstStyle/>
          <a:p>
            <a:pPr>
              <a:lnSpc>
                <a:spcPts val="1575"/>
              </a:lnSpc>
              <a:spcAft>
                <a:spcPts val="450"/>
              </a:spcAft>
            </a:pPr>
            <a:r>
              <a:rPr lang="en-US" sz="1200" dirty="0">
                <a:solidFill>
                  <a:srgbClr val="443D3E"/>
                </a:solidFill>
              </a:rPr>
              <a:t>“</a:t>
            </a:r>
            <a:r>
              <a:rPr lang="en-US" sz="1200" dirty="0">
                <a:solidFill>
                  <a:schemeClr val="bg1"/>
                </a:solidFill>
              </a:rPr>
              <a:t>To sense the client’s private world as if it were your own, but without ever losing the “as if” quality – this is empathy,” Carl R. Rogers, </a:t>
            </a:r>
            <a:r>
              <a:rPr lang="en-US" sz="1200" i="1" dirty="0">
                <a:solidFill>
                  <a:schemeClr val="bg1"/>
                </a:solidFill>
              </a:rPr>
              <a:t>Culture of Empathy Builder</a:t>
            </a:r>
            <a:endParaRPr lang="en-US" sz="1200" dirty="0">
              <a:solidFill>
                <a:schemeClr val="bg1"/>
              </a:solidFill>
            </a:endParaRPr>
          </a:p>
        </p:txBody>
      </p:sp>
      <p:sp>
        <p:nvSpPr>
          <p:cNvPr id="12" name="TextBox 11">
            <a:extLst>
              <a:ext uri="{FF2B5EF4-FFF2-40B4-BE49-F238E27FC236}">
                <a16:creationId xmlns:a16="http://schemas.microsoft.com/office/drawing/2014/main" id="{468F5802-DCEE-BA2B-3DFE-C5D211E53595}"/>
              </a:ext>
            </a:extLst>
          </p:cNvPr>
          <p:cNvSpPr txBox="1"/>
          <p:nvPr/>
        </p:nvSpPr>
        <p:spPr>
          <a:xfrm>
            <a:off x="774290" y="531080"/>
            <a:ext cx="9529131" cy="340991"/>
          </a:xfrm>
          <a:prstGeom prst="rect">
            <a:avLst/>
          </a:prstGeom>
          <a:noFill/>
        </p:spPr>
        <p:txBody>
          <a:bodyPr wrap="square" rtlCol="0">
            <a:spAutoFit/>
          </a:bodyPr>
          <a:lstStyle/>
          <a:p>
            <a:pPr>
              <a:lnSpc>
                <a:spcPts val="2100"/>
              </a:lnSpc>
              <a:spcAft>
                <a:spcPts val="600"/>
              </a:spcAft>
            </a:pPr>
            <a:r>
              <a:rPr lang="en-US" sz="1600" dirty="0">
                <a:solidFill>
                  <a:srgbClr val="443D3E"/>
                </a:solidFill>
              </a:rPr>
              <a:t>COMFORT, SUPPORT, &amp; SECURITY MEASURES REQUIRE…..</a:t>
            </a:r>
          </a:p>
        </p:txBody>
      </p:sp>
    </p:spTree>
    <p:extLst>
      <p:ext uri="{BB962C8B-B14F-4D97-AF65-F5344CB8AC3E}">
        <p14:creationId xmlns:p14="http://schemas.microsoft.com/office/powerpoint/2010/main" val="377790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i="1" dirty="0">
                <a:solidFill>
                  <a:srgbClr val="7030A0"/>
                </a:solidFill>
              </a:rPr>
              <a:t>You are in good hands</a:t>
            </a:r>
          </a:p>
          <a:p>
            <a:r>
              <a:rPr lang="en-US" i="1" dirty="0">
                <a:solidFill>
                  <a:srgbClr val="7030A0"/>
                </a:solidFill>
              </a:rPr>
              <a:t>He is my doctor too</a:t>
            </a:r>
          </a:p>
          <a:p>
            <a:r>
              <a:rPr lang="en-US" i="1" dirty="0">
                <a:solidFill>
                  <a:srgbClr val="7030A0"/>
                </a:solidFill>
              </a:rPr>
              <a:t>She is one of our top cardiologist.</a:t>
            </a:r>
          </a:p>
          <a:p>
            <a:endParaRPr lang="en-US" i="1" dirty="0">
              <a:solidFill>
                <a:srgbClr val="7030A0"/>
              </a:solidFill>
            </a:endParaRPr>
          </a:p>
          <a:p>
            <a:endParaRPr lang="en-US" i="1" dirty="0">
              <a:solidFill>
                <a:srgbClr val="7030A0"/>
              </a:solidFill>
            </a:endParaRPr>
          </a:p>
        </p:txBody>
      </p:sp>
      <p:sp>
        <p:nvSpPr>
          <p:cNvPr id="3" name="Content Placeholder 2"/>
          <p:cNvSpPr>
            <a:spLocks noGrp="1"/>
          </p:cNvSpPr>
          <p:nvPr>
            <p:ph sz="half" idx="2"/>
          </p:nvPr>
        </p:nvSpPr>
        <p:spPr/>
        <p:txBody>
          <a:bodyPr>
            <a:normAutofit fontScale="92500" lnSpcReduction="10000"/>
          </a:bodyPr>
          <a:lstStyle/>
          <a:p>
            <a:r>
              <a:rPr lang="en-US" dirty="0"/>
              <a:t>We are short staffed</a:t>
            </a:r>
          </a:p>
          <a:p>
            <a:r>
              <a:rPr lang="en-US" dirty="0"/>
              <a:t>They never tell us anything</a:t>
            </a:r>
          </a:p>
          <a:p>
            <a:r>
              <a:rPr lang="en-US" dirty="0"/>
              <a:t>That’s Our Policy</a:t>
            </a:r>
          </a:p>
          <a:p>
            <a:r>
              <a:rPr lang="en-US" dirty="0"/>
              <a:t>We have always done it that way</a:t>
            </a:r>
          </a:p>
          <a:p>
            <a:r>
              <a:rPr lang="en-US" dirty="0"/>
              <a:t>That is not my job.</a:t>
            </a:r>
          </a:p>
          <a:p>
            <a:endParaRPr lang="en-US" dirty="0"/>
          </a:p>
          <a:p>
            <a:pPr marL="0" indent="0">
              <a:buNone/>
            </a:pPr>
            <a:r>
              <a:rPr lang="en-US" b="1" i="1" dirty="0">
                <a:solidFill>
                  <a:schemeClr val="tx2"/>
                </a:solidFill>
              </a:rPr>
              <a:t>YOUR TURN……AT THE DOOR ACTIVITY. (AA MAP)</a:t>
            </a:r>
          </a:p>
        </p:txBody>
      </p:sp>
      <p:sp>
        <p:nvSpPr>
          <p:cNvPr id="4" name="Footer Placeholder 3"/>
          <p:cNvSpPr>
            <a:spLocks noGrp="1"/>
          </p:cNvSpPr>
          <p:nvPr>
            <p:ph type="ftr" sz="quarter" idx="3"/>
          </p:nvPr>
        </p:nvSpPr>
        <p:spPr/>
        <p:txBody>
          <a:bodyPr/>
          <a:lstStyle/>
          <a:p>
            <a:r>
              <a:rPr lang="en-US"/>
              <a:t>©2023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13</a:t>
            </a:fld>
            <a:endParaRPr lang="en-US" dirty="0"/>
          </a:p>
        </p:txBody>
      </p:sp>
      <p:sp>
        <p:nvSpPr>
          <p:cNvPr id="6" name="Title 5"/>
          <p:cNvSpPr>
            <a:spLocks noGrp="1"/>
          </p:cNvSpPr>
          <p:nvPr>
            <p:ph type="title"/>
          </p:nvPr>
        </p:nvSpPr>
        <p:spPr/>
        <p:txBody>
          <a:bodyPr/>
          <a:lstStyle/>
          <a:p>
            <a:r>
              <a:rPr lang="en-US" dirty="0"/>
              <a:t>Managing Up vs. Managing Down</a:t>
            </a:r>
          </a:p>
        </p:txBody>
      </p:sp>
    </p:spTree>
    <p:extLst>
      <p:ext uri="{BB962C8B-B14F-4D97-AF65-F5344CB8AC3E}">
        <p14:creationId xmlns:p14="http://schemas.microsoft.com/office/powerpoint/2010/main" val="491838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E64A95-A3CD-44B0-B80C-A07C5B1F89D0}"/>
              </a:ext>
            </a:extLst>
          </p:cNvPr>
          <p:cNvSpPr>
            <a:spLocks noGrp="1"/>
          </p:cNvSpPr>
          <p:nvPr>
            <p:ph sz="half" idx="2"/>
          </p:nvPr>
        </p:nvSpPr>
        <p:spPr>
          <a:xfrm>
            <a:off x="400496" y="1641724"/>
            <a:ext cx="4040188" cy="3190604"/>
          </a:xfrm>
        </p:spPr>
        <p:txBody>
          <a:bodyPr>
            <a:normAutofit/>
          </a:bodyPr>
          <a:lstStyle/>
          <a:p>
            <a:pPr marL="0" indent="0">
              <a:buNone/>
            </a:pPr>
            <a:endParaRPr lang="en-US" sz="1800" i="1"/>
          </a:p>
          <a:p>
            <a:pPr marL="0" indent="0">
              <a:buNone/>
            </a:pPr>
            <a:r>
              <a:rPr lang="en-US" sz="1800" i="1"/>
              <a:t>We value each other as individuals.</a:t>
            </a:r>
          </a:p>
          <a:p>
            <a:pPr marL="0" indent="0">
              <a:buNone/>
            </a:pPr>
            <a:endParaRPr lang="en-US" sz="1800" i="1"/>
          </a:p>
          <a:p>
            <a:pPr marL="0" indent="0">
              <a:buNone/>
            </a:pPr>
            <a:r>
              <a:rPr lang="en-US" sz="1800" i="1"/>
              <a:t>We are on time, prepared and begin and end meetings promptly.</a:t>
            </a:r>
          </a:p>
          <a:p>
            <a:pPr marL="0" indent="0">
              <a:buNone/>
            </a:pPr>
            <a:endParaRPr lang="en-US" sz="1800" i="1"/>
          </a:p>
          <a:p>
            <a:pPr marL="0" indent="0">
              <a:buNone/>
            </a:pPr>
            <a:r>
              <a:rPr lang="en-US" sz="1800" i="1"/>
              <a:t>We are empowered to own and solve problems.</a:t>
            </a:r>
          </a:p>
          <a:p>
            <a:pPr marL="0" indent="0">
              <a:buNone/>
            </a:pPr>
            <a:endParaRPr lang="en-US"/>
          </a:p>
        </p:txBody>
      </p:sp>
      <p:sp>
        <p:nvSpPr>
          <p:cNvPr id="9" name="Text Placeholder 8">
            <a:extLst>
              <a:ext uri="{FF2B5EF4-FFF2-40B4-BE49-F238E27FC236}">
                <a16:creationId xmlns:a16="http://schemas.microsoft.com/office/drawing/2014/main" id="{3FDAC400-3D1D-4B71-AEB2-A17DA2EED39B}"/>
              </a:ext>
            </a:extLst>
          </p:cNvPr>
          <p:cNvSpPr>
            <a:spLocks noGrp="1"/>
          </p:cNvSpPr>
          <p:nvPr>
            <p:ph type="body" sz="quarter" idx="3"/>
          </p:nvPr>
        </p:nvSpPr>
        <p:spPr>
          <a:xfrm>
            <a:off x="4588322" y="921990"/>
            <a:ext cx="4041775" cy="479822"/>
          </a:xfrm>
        </p:spPr>
        <p:txBody>
          <a:bodyPr>
            <a:normAutofit/>
          </a:bodyPr>
          <a:lstStyle/>
          <a:p>
            <a:r>
              <a:rPr lang="en-US" sz="2000">
                <a:solidFill>
                  <a:schemeClr val="tx2"/>
                </a:solidFill>
              </a:rPr>
              <a:t>Commitment to each other.</a:t>
            </a:r>
          </a:p>
        </p:txBody>
      </p:sp>
      <p:sp>
        <p:nvSpPr>
          <p:cNvPr id="10" name="Content Placeholder 9">
            <a:extLst>
              <a:ext uri="{FF2B5EF4-FFF2-40B4-BE49-F238E27FC236}">
                <a16:creationId xmlns:a16="http://schemas.microsoft.com/office/drawing/2014/main" id="{822C0FD7-7173-4448-B1D1-9D9AF49E44FF}"/>
              </a:ext>
            </a:extLst>
          </p:cNvPr>
          <p:cNvSpPr>
            <a:spLocks noGrp="1"/>
          </p:cNvSpPr>
          <p:nvPr>
            <p:ph sz="quarter" idx="4"/>
          </p:nvPr>
        </p:nvSpPr>
        <p:spPr/>
        <p:txBody>
          <a:bodyPr>
            <a:normAutofit/>
          </a:bodyPr>
          <a:lstStyle/>
          <a:p>
            <a:r>
              <a:rPr lang="en-US" sz="1800" i="1"/>
              <a:t>We seek to learn and are open to new ideas &amp; change.</a:t>
            </a:r>
          </a:p>
          <a:p>
            <a:r>
              <a:rPr lang="en-US" sz="1800" i="1"/>
              <a:t>We ask for, welcome and give feedback to each other in a timely, direct and constructive manner.</a:t>
            </a:r>
          </a:p>
          <a:p>
            <a:r>
              <a:rPr lang="en-US" sz="1800" i="1"/>
              <a:t>We act with honesty and integrity, taking responsibility for our actions.</a:t>
            </a:r>
          </a:p>
          <a:p>
            <a:endParaRPr lang="en-US" sz="1600" i="1"/>
          </a:p>
        </p:txBody>
      </p:sp>
      <p:sp>
        <p:nvSpPr>
          <p:cNvPr id="4" name="Footer Placeholder 3">
            <a:extLst>
              <a:ext uri="{FF2B5EF4-FFF2-40B4-BE49-F238E27FC236}">
                <a16:creationId xmlns:a16="http://schemas.microsoft.com/office/drawing/2014/main" id="{573A148B-DC3F-4C38-BDBB-2B580A89D016}"/>
              </a:ext>
            </a:extLst>
          </p:cNvPr>
          <p:cNvSpPr>
            <a:spLocks noGrp="1"/>
          </p:cNvSpPr>
          <p:nvPr>
            <p:ph type="ftr" sz="quarter" idx="10"/>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3343AE68-081E-4A5A-A475-82B673BF1BD7}"/>
              </a:ext>
            </a:extLst>
          </p:cNvPr>
          <p:cNvSpPr>
            <a:spLocks noGrp="1"/>
          </p:cNvSpPr>
          <p:nvPr>
            <p:ph type="sldNum" sz="quarter" idx="11"/>
          </p:nvPr>
        </p:nvSpPr>
        <p:spPr/>
        <p:txBody>
          <a:bodyPr/>
          <a:lstStyle/>
          <a:p>
            <a:fld id="{489F9553-C816-6842-8939-EE75ECF7EB2B}" type="slidenum">
              <a:rPr lang="en-US" smtClean="0"/>
              <a:pPr/>
              <a:t>14</a:t>
            </a:fld>
            <a:endParaRPr lang="en-US"/>
          </a:p>
        </p:txBody>
      </p:sp>
      <p:sp>
        <p:nvSpPr>
          <p:cNvPr id="3" name="Title 2">
            <a:extLst>
              <a:ext uri="{FF2B5EF4-FFF2-40B4-BE49-F238E27FC236}">
                <a16:creationId xmlns:a16="http://schemas.microsoft.com/office/drawing/2014/main" id="{EDDB8EE1-6552-4149-AB43-097DEFD476AC}"/>
              </a:ext>
            </a:extLst>
          </p:cNvPr>
          <p:cNvSpPr>
            <a:spLocks noGrp="1"/>
          </p:cNvSpPr>
          <p:nvPr>
            <p:ph type="title"/>
          </p:nvPr>
        </p:nvSpPr>
        <p:spPr/>
        <p:txBody>
          <a:bodyPr/>
          <a:lstStyle/>
          <a:p>
            <a:r>
              <a:rPr lang="en-US" dirty="0"/>
              <a:t>Service Excellence Standards</a:t>
            </a:r>
          </a:p>
        </p:txBody>
      </p:sp>
      <p:sp>
        <p:nvSpPr>
          <p:cNvPr id="7" name="Text Placeholder 6">
            <a:extLst>
              <a:ext uri="{FF2B5EF4-FFF2-40B4-BE49-F238E27FC236}">
                <a16:creationId xmlns:a16="http://schemas.microsoft.com/office/drawing/2014/main" id="{C1EB0DFC-ABA9-4144-5237-886542565252}"/>
              </a:ext>
            </a:extLst>
          </p:cNvPr>
          <p:cNvSpPr>
            <a:spLocks noGrp="1"/>
          </p:cNvSpPr>
          <p:nvPr>
            <p:ph type="body" idx="1"/>
          </p:nvPr>
        </p:nvSpPr>
        <p:spPr>
          <a:xfrm>
            <a:off x="393408" y="1143070"/>
            <a:ext cx="4047276" cy="498656"/>
          </a:xfrm>
        </p:spPr>
        <p:txBody>
          <a:bodyPr>
            <a:noAutofit/>
          </a:bodyPr>
          <a:lstStyle/>
          <a:p>
            <a:r>
              <a:rPr lang="en-US" sz="1800" dirty="0">
                <a:solidFill>
                  <a:schemeClr val="tx2"/>
                </a:solidFill>
              </a:rPr>
              <a:t>Welcoming Environment &amp; Teamwork</a:t>
            </a:r>
          </a:p>
        </p:txBody>
      </p:sp>
    </p:spTree>
    <p:extLst>
      <p:ext uri="{BB962C8B-B14F-4D97-AF65-F5344CB8AC3E}">
        <p14:creationId xmlns:p14="http://schemas.microsoft.com/office/powerpoint/2010/main" val="2998606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a:t>Service Excellence Standards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15</a:t>
            </a:fld>
            <a:endParaRPr lang="en-US"/>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256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70959F-CDC1-497A-902A-E5C76BC1A36B}"/>
              </a:ext>
            </a:extLst>
          </p:cNvPr>
          <p:cNvSpPr>
            <a:spLocks noGrp="1"/>
          </p:cNvSpPr>
          <p:nvPr>
            <p:ph type="title"/>
          </p:nvPr>
        </p:nvSpPr>
        <p:spPr/>
        <p:txBody>
          <a:bodyPr/>
          <a:lstStyle/>
          <a:p>
            <a:pPr algn="ctr"/>
            <a:r>
              <a:rPr lang="en-US"/>
              <a:t>Service Excellence Standards</a:t>
            </a:r>
          </a:p>
        </p:txBody>
      </p:sp>
      <p:sp>
        <p:nvSpPr>
          <p:cNvPr id="4" name="Footer Placeholder 3">
            <a:extLst>
              <a:ext uri="{FF2B5EF4-FFF2-40B4-BE49-F238E27FC236}">
                <a16:creationId xmlns:a16="http://schemas.microsoft.com/office/drawing/2014/main" id="{A391F5DE-82E3-48BB-B7CB-3F8C0CF639CC}"/>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A3DCEE5A-41B2-438E-AE02-0D52667D0888}"/>
              </a:ext>
            </a:extLst>
          </p:cNvPr>
          <p:cNvSpPr>
            <a:spLocks noGrp="1"/>
          </p:cNvSpPr>
          <p:nvPr>
            <p:ph type="sldNum" sz="quarter" idx="4"/>
          </p:nvPr>
        </p:nvSpPr>
        <p:spPr/>
        <p:txBody>
          <a:bodyPr/>
          <a:lstStyle/>
          <a:p>
            <a:fld id="{489F9553-C816-6842-8939-EE75ECF7EB2B}" type="slidenum">
              <a:rPr lang="en-US" smtClean="0"/>
              <a:pPr/>
              <a:t>16</a:t>
            </a:fld>
            <a:endParaRPr lang="en-US"/>
          </a:p>
        </p:txBody>
      </p:sp>
      <p:graphicFrame>
        <p:nvGraphicFramePr>
          <p:cNvPr id="6" name="Content Placeholder 5">
            <a:extLst>
              <a:ext uri="{FF2B5EF4-FFF2-40B4-BE49-F238E27FC236}">
                <a16:creationId xmlns:a16="http://schemas.microsoft.com/office/drawing/2014/main" id="{E9FEB192-F7CB-42EF-A2E7-2937A6624510}"/>
              </a:ext>
            </a:extLst>
          </p:cNvPr>
          <p:cNvGraphicFramePr>
            <a:graphicFrameLocks noGrp="1"/>
          </p:cNvGraphicFramePr>
          <p:nvPr>
            <p:ph sz="quarter" idx="12"/>
          </p:nvPr>
        </p:nvGraphicFramePr>
        <p:xfrm>
          <a:off x="393700" y="998538"/>
          <a:ext cx="8235950" cy="36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104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i="1" dirty="0">
                <a:solidFill>
                  <a:srgbClr val="7030A0"/>
                </a:solidFill>
              </a:rPr>
              <a:t>We respect privacy</a:t>
            </a:r>
          </a:p>
          <a:p>
            <a:endParaRPr lang="en-US" i="1" dirty="0">
              <a:solidFill>
                <a:srgbClr val="7030A0"/>
              </a:solidFill>
            </a:endParaRPr>
          </a:p>
          <a:p>
            <a:r>
              <a:rPr lang="en-US" i="1" dirty="0">
                <a:solidFill>
                  <a:srgbClr val="7030A0"/>
                </a:solidFill>
              </a:rPr>
              <a:t>We respect differences</a:t>
            </a:r>
          </a:p>
          <a:p>
            <a:endParaRPr lang="en-US" i="1" dirty="0">
              <a:solidFill>
                <a:srgbClr val="7030A0"/>
              </a:solidFill>
            </a:endParaRPr>
          </a:p>
          <a:p>
            <a:r>
              <a:rPr lang="en-US" i="1" dirty="0">
                <a:solidFill>
                  <a:srgbClr val="7030A0"/>
                </a:solidFill>
              </a:rPr>
              <a:t>We are honest and ethical</a:t>
            </a:r>
          </a:p>
        </p:txBody>
      </p:sp>
      <p:sp>
        <p:nvSpPr>
          <p:cNvPr id="3" name="Content Placeholder 2"/>
          <p:cNvSpPr>
            <a:spLocks noGrp="1"/>
          </p:cNvSpPr>
          <p:nvPr>
            <p:ph sz="half" idx="2"/>
          </p:nvPr>
        </p:nvSpPr>
        <p:spPr>
          <a:xfrm>
            <a:off x="4613619" y="999056"/>
            <a:ext cx="4038600" cy="3394472"/>
          </a:xfrm>
        </p:spPr>
        <p:txBody>
          <a:bodyPr>
            <a:normAutofit/>
          </a:bodyPr>
          <a:lstStyle/>
          <a:p>
            <a:r>
              <a:rPr lang="en-US" i="1" dirty="0">
                <a:solidFill>
                  <a:schemeClr val="tx2"/>
                </a:solidFill>
              </a:rPr>
              <a:t>We strive for excellence in all we do</a:t>
            </a:r>
          </a:p>
          <a:p>
            <a:r>
              <a:rPr lang="en-US" i="1" dirty="0">
                <a:solidFill>
                  <a:schemeClr val="tx2"/>
                </a:solidFill>
              </a:rPr>
              <a:t>We take responsibility for our customer’s needs</a:t>
            </a:r>
          </a:p>
          <a:p>
            <a:endParaRPr lang="en-US" i="1" dirty="0">
              <a:solidFill>
                <a:schemeClr val="tx2"/>
              </a:solidFill>
            </a:endParaRPr>
          </a:p>
          <a:p>
            <a:r>
              <a:rPr lang="en-US" i="1" dirty="0">
                <a:solidFill>
                  <a:schemeClr val="tx2"/>
                </a:solidFill>
              </a:rPr>
              <a:t>We view a complaint as a gift</a:t>
            </a:r>
          </a:p>
        </p:txBody>
      </p:sp>
      <p:sp>
        <p:nvSpPr>
          <p:cNvPr id="4" name="Footer Placeholder 3"/>
          <p:cNvSpPr>
            <a:spLocks noGrp="1"/>
          </p:cNvSpPr>
          <p:nvPr>
            <p:ph type="ftr" sz="quarter" idx="3"/>
          </p:nvPr>
        </p:nvSpPr>
        <p:spPr/>
        <p:txBody>
          <a:bodyPr/>
          <a:lstStyle/>
          <a:p>
            <a:r>
              <a:rPr lang="en-US"/>
              <a:t>©2023 Trinity Health, All Rights Reserved</a:t>
            </a:r>
            <a:endParaRPr lang="en-US" dirty="0"/>
          </a:p>
        </p:txBody>
      </p:sp>
      <p:sp>
        <p:nvSpPr>
          <p:cNvPr id="5" name="Slide Number Placeholder 4"/>
          <p:cNvSpPr>
            <a:spLocks noGrp="1"/>
          </p:cNvSpPr>
          <p:nvPr>
            <p:ph type="sldNum" sz="quarter" idx="4"/>
          </p:nvPr>
        </p:nvSpPr>
        <p:spPr/>
        <p:txBody>
          <a:bodyPr/>
          <a:lstStyle/>
          <a:p>
            <a:fld id="{489F9553-C816-6842-8939-EE75ECF7EB2B}" type="slidenum">
              <a:rPr lang="en-US" smtClean="0"/>
              <a:pPr/>
              <a:t>17</a:t>
            </a:fld>
            <a:endParaRPr lang="en-US" dirty="0"/>
          </a:p>
        </p:txBody>
      </p:sp>
      <p:sp>
        <p:nvSpPr>
          <p:cNvPr id="6" name="Title 5"/>
          <p:cNvSpPr>
            <a:spLocks noGrp="1"/>
          </p:cNvSpPr>
          <p:nvPr>
            <p:ph type="title"/>
          </p:nvPr>
        </p:nvSpPr>
        <p:spPr/>
        <p:txBody>
          <a:bodyPr/>
          <a:lstStyle/>
          <a:p>
            <a:r>
              <a:rPr lang="en-US" dirty="0"/>
              <a:t> Service Excellence Standards:</a:t>
            </a:r>
            <a:endParaRPr lang="en-US" sz="1800" b="1" i="1" u="sng" dirty="0"/>
          </a:p>
        </p:txBody>
      </p:sp>
    </p:spTree>
    <p:extLst>
      <p:ext uri="{BB962C8B-B14F-4D97-AF65-F5344CB8AC3E}">
        <p14:creationId xmlns:p14="http://schemas.microsoft.com/office/powerpoint/2010/main" val="170560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4AB19-6013-4227-A4D6-0B941323BD4C}"/>
              </a:ext>
            </a:extLst>
          </p:cNvPr>
          <p:cNvSpPr>
            <a:spLocks noGrp="1"/>
          </p:cNvSpPr>
          <p:nvPr>
            <p:ph sz="quarter" idx="12"/>
          </p:nvPr>
        </p:nvSpPr>
        <p:spPr>
          <a:xfrm>
            <a:off x="393408" y="894338"/>
            <a:ext cx="8236688" cy="3901089"/>
          </a:xfrm>
        </p:spPr>
        <p:txBody>
          <a:bodyPr>
            <a:normAutofit lnSpcReduction="10000"/>
          </a:bodyPr>
          <a:lstStyle/>
          <a:p>
            <a:pPr lvl="1"/>
            <a:endParaRPr lang="en-US"/>
          </a:p>
          <a:p>
            <a:pPr marL="344488" lvl="1" indent="0">
              <a:buNone/>
            </a:pPr>
            <a:r>
              <a:rPr lang="en-US" sz="2000"/>
              <a:t>The A4 approach is a model to handle customer complaints.</a:t>
            </a:r>
          </a:p>
          <a:p>
            <a:pPr marL="344488" lvl="1" indent="0">
              <a:buNone/>
            </a:pPr>
            <a:endParaRPr lang="en-US" sz="2000"/>
          </a:p>
          <a:p>
            <a:pPr marL="344488" lvl="1" indent="0">
              <a:buNone/>
            </a:pPr>
            <a:r>
              <a:rPr lang="en-US" sz="1600" b="1"/>
              <a:t>Acknowledge the situation-</a:t>
            </a:r>
          </a:p>
          <a:p>
            <a:pPr lvl="1"/>
            <a:r>
              <a:rPr lang="en-US" sz="1400" i="1"/>
              <a:t> I can see how this has been difficult Mr. Smith.</a:t>
            </a:r>
          </a:p>
          <a:p>
            <a:pPr marL="344488" lvl="1" indent="0">
              <a:buNone/>
            </a:pPr>
            <a:r>
              <a:rPr lang="en-US" sz="1600" b="1"/>
              <a:t>Apologize for the situation- </a:t>
            </a:r>
          </a:p>
          <a:p>
            <a:pPr lvl="1"/>
            <a:r>
              <a:rPr lang="en-US" sz="1400" i="1"/>
              <a:t>I am so sorry that you have not had a good experience.”</a:t>
            </a:r>
          </a:p>
          <a:p>
            <a:pPr marL="344488" lvl="1" indent="0">
              <a:buNone/>
            </a:pPr>
            <a:r>
              <a:rPr lang="en-US" sz="1600" b="1"/>
              <a:t>Ask:</a:t>
            </a:r>
          </a:p>
          <a:p>
            <a:pPr lvl="1"/>
            <a:r>
              <a:rPr lang="en-US" sz="1400" i="1"/>
              <a:t>How can we make this situation better for you?</a:t>
            </a:r>
          </a:p>
          <a:p>
            <a:pPr marL="344488" lvl="1" indent="0">
              <a:buNone/>
            </a:pPr>
            <a:r>
              <a:rPr lang="en-US" sz="1600" b="1"/>
              <a:t>Act:</a:t>
            </a:r>
          </a:p>
          <a:p>
            <a:pPr lvl="1"/>
            <a:r>
              <a:rPr lang="en-US" sz="1400" i="1"/>
              <a:t>This is what I will / can do.  Are you comfortable with this?</a:t>
            </a:r>
          </a:p>
          <a:p>
            <a:pPr lvl="1"/>
            <a:r>
              <a:rPr lang="en-US" sz="1400" i="1"/>
              <a:t>Then set follow-up expectations.</a:t>
            </a:r>
          </a:p>
        </p:txBody>
      </p:sp>
      <p:sp>
        <p:nvSpPr>
          <p:cNvPr id="3" name="Title 2">
            <a:extLst>
              <a:ext uri="{FF2B5EF4-FFF2-40B4-BE49-F238E27FC236}">
                <a16:creationId xmlns:a16="http://schemas.microsoft.com/office/drawing/2014/main" id="{9458CFE5-2707-4362-923B-62F6DCB5961C}"/>
              </a:ext>
            </a:extLst>
          </p:cNvPr>
          <p:cNvSpPr>
            <a:spLocks noGrp="1"/>
          </p:cNvSpPr>
          <p:nvPr>
            <p:ph type="title"/>
          </p:nvPr>
        </p:nvSpPr>
        <p:spPr>
          <a:xfrm>
            <a:off x="393408" y="345640"/>
            <a:ext cx="7980571" cy="498656"/>
          </a:xfrm>
        </p:spPr>
        <p:txBody>
          <a:bodyPr/>
          <a:lstStyle/>
          <a:p>
            <a:r>
              <a:rPr lang="en-US" dirty="0"/>
              <a:t>Service Excellence Standard: </a:t>
            </a:r>
            <a:r>
              <a:rPr lang="en-US" sz="2000" b="1" i="1" dirty="0"/>
              <a:t>A4 Approach</a:t>
            </a:r>
          </a:p>
        </p:txBody>
      </p:sp>
      <p:sp>
        <p:nvSpPr>
          <p:cNvPr id="4" name="Footer Placeholder 3">
            <a:extLst>
              <a:ext uri="{FF2B5EF4-FFF2-40B4-BE49-F238E27FC236}">
                <a16:creationId xmlns:a16="http://schemas.microsoft.com/office/drawing/2014/main" id="{B542302A-1105-4F96-97D9-EC1BAE2EDBB4}"/>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9370CF19-2A47-4992-AF14-9EB7371588BA}"/>
              </a:ext>
            </a:extLst>
          </p:cNvPr>
          <p:cNvSpPr>
            <a:spLocks noGrp="1"/>
          </p:cNvSpPr>
          <p:nvPr>
            <p:ph type="sldNum" sz="quarter" idx="4"/>
          </p:nvPr>
        </p:nvSpPr>
        <p:spPr/>
        <p:txBody>
          <a:bodyPr/>
          <a:lstStyle/>
          <a:p>
            <a:fld id="{489F9553-C816-6842-8939-EE75ECF7EB2B}" type="slidenum">
              <a:rPr lang="en-US" smtClean="0"/>
              <a:pPr/>
              <a:t>18</a:t>
            </a:fld>
            <a:endParaRPr lang="en-US"/>
          </a:p>
        </p:txBody>
      </p:sp>
    </p:spTree>
    <p:extLst>
      <p:ext uri="{BB962C8B-B14F-4D97-AF65-F5344CB8AC3E}">
        <p14:creationId xmlns:p14="http://schemas.microsoft.com/office/powerpoint/2010/main" val="319278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34AB19-6013-4227-A4D6-0B941323BD4C}"/>
              </a:ext>
            </a:extLst>
          </p:cNvPr>
          <p:cNvSpPr>
            <a:spLocks noGrp="1"/>
          </p:cNvSpPr>
          <p:nvPr>
            <p:ph sz="quarter" idx="12"/>
          </p:nvPr>
        </p:nvSpPr>
        <p:spPr>
          <a:xfrm>
            <a:off x="393408" y="894338"/>
            <a:ext cx="8236688" cy="3901089"/>
          </a:xfrm>
        </p:spPr>
        <p:txBody>
          <a:bodyPr>
            <a:normAutofit/>
          </a:bodyPr>
          <a:lstStyle/>
          <a:p>
            <a:pPr lvl="1"/>
            <a:r>
              <a:rPr lang="en-US" sz="2000" b="1" i="1" dirty="0">
                <a:solidFill>
                  <a:srgbClr val="4C9D2F"/>
                </a:solidFill>
              </a:rPr>
              <a:t>Managing Up </a:t>
            </a:r>
            <a:r>
              <a:rPr lang="en-US" sz="2000" dirty="0"/>
              <a:t>is a form of communication that positions information, a person, or team in a positive manner.  Take the opportunity to speak positively of other providers, nursing, team members, volunteers, a department or the organization.</a:t>
            </a:r>
          </a:p>
          <a:p>
            <a:pPr marL="285750" marR="0" lvl="0" indent="-285750" algn="ctr" defTabSz="457200" rtl="0" eaLnBrk="1" fontAlgn="auto" latinLnBrk="0" hangingPunct="1">
              <a:lnSpc>
                <a:spcPct val="100000"/>
              </a:lnSpc>
              <a:spcBef>
                <a:spcPts val="0"/>
              </a:spcBef>
              <a:spcAft>
                <a:spcPts val="600"/>
              </a:spcAft>
              <a:buClr>
                <a:srgbClr val="7030A0"/>
              </a:buClr>
              <a:buSzPct val="100000"/>
              <a:buFont typeface="Arial" panose="020B0604020202020204" pitchFamily="34" charset="0"/>
              <a:buChar char="•"/>
              <a:tabLst/>
              <a:defRPr/>
            </a:pPr>
            <a:r>
              <a:rPr kumimoji="0" lang="en-US" sz="1600" b="1" i="1" u="sng" strike="noStrike" kern="1200" cap="none" spc="0" normalizeH="0" baseline="0" noProof="0" dirty="0">
                <a:ln>
                  <a:noFill/>
                </a:ln>
                <a:solidFill>
                  <a:srgbClr val="92D050"/>
                </a:solidFill>
                <a:effectLst/>
                <a:uLnTx/>
                <a:uFillTx/>
                <a:latin typeface="Aptos Serif" panose="02020604070405020304" pitchFamily="18" charset="0"/>
                <a:ea typeface="+mn-ea"/>
                <a:cs typeface="Aptos Serif" panose="02020604070405020304" pitchFamily="18" charset="0"/>
              </a:rPr>
              <a:t> </a:t>
            </a:r>
            <a:r>
              <a:rPr kumimoji="0" lang="en-US" sz="1600" b="1" i="1" u="sng" strike="noStrike" kern="1200" cap="none" spc="0" normalizeH="0" baseline="0" noProof="0" dirty="0">
                <a:ln>
                  <a:noFill/>
                </a:ln>
                <a:solidFill>
                  <a:srgbClr val="00B050"/>
                </a:solidFill>
                <a:effectLst/>
                <a:uLnTx/>
                <a:uFillTx/>
                <a:latin typeface="Aptos Serif" panose="02020604070405020304" pitchFamily="18" charset="0"/>
                <a:ea typeface="+mn-ea"/>
                <a:cs typeface="Aptos Serif" panose="02020604070405020304" pitchFamily="18" charset="0"/>
              </a:rPr>
              <a:t>Positioning information in a positive manner:</a:t>
            </a:r>
            <a:endParaRPr lang="en-US" sz="1600" b="1" dirty="0">
              <a:solidFill>
                <a:srgbClr val="00B050"/>
              </a:solidFill>
              <a:latin typeface="Aptos Serif" panose="02020604070405020304" pitchFamily="18" charset="0"/>
              <a:cs typeface="Aptos Serif" panose="02020604070405020304" pitchFamily="18" charset="0"/>
            </a:endParaRPr>
          </a:p>
          <a:p>
            <a:pPr marL="285750" marR="0" lvl="0" indent="-285750" algn="ctr" defTabSz="457200" rtl="0" eaLnBrk="1" fontAlgn="auto" latinLnBrk="0" hangingPunct="1">
              <a:lnSpc>
                <a:spcPct val="100000"/>
              </a:lnSpc>
              <a:spcBef>
                <a:spcPts val="0"/>
              </a:spcBef>
              <a:spcAft>
                <a:spcPts val="600"/>
              </a:spcAft>
              <a:buClr>
                <a:srgbClr val="7030A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6E2585"/>
                </a:solidFill>
                <a:effectLst/>
                <a:uLnTx/>
                <a:uFillTx/>
                <a:latin typeface="Aptos Serif" panose="02020604070405020304" pitchFamily="18" charset="0"/>
                <a:ea typeface="+mn-ea"/>
                <a:cs typeface="Aptos Serif" panose="02020604070405020304" pitchFamily="18" charset="0"/>
              </a:rPr>
              <a:t>Reduces anxiety and concerns, Improves perception of care, Wins confidence, Improves compliance, Improves teamwork, Reduces complaints, Improves outcomes.</a:t>
            </a:r>
          </a:p>
          <a:p>
            <a:pPr lvl="1"/>
            <a:endParaRPr lang="en-US" sz="2000" dirty="0"/>
          </a:p>
          <a:p>
            <a:pPr lvl="1"/>
            <a:r>
              <a:rPr lang="en-US" sz="2000" dirty="0"/>
              <a:t>Now let’s learn about </a:t>
            </a:r>
            <a:r>
              <a:rPr lang="en-US" sz="2000" b="1" dirty="0">
                <a:solidFill>
                  <a:srgbClr val="4C9D2F"/>
                </a:solidFill>
              </a:rPr>
              <a:t>ICARE</a:t>
            </a:r>
            <a:r>
              <a:rPr lang="en-US" sz="2000" dirty="0"/>
              <a:t> a step-by-step format to speak to customers in a concise manner……</a:t>
            </a:r>
          </a:p>
        </p:txBody>
      </p:sp>
      <p:sp>
        <p:nvSpPr>
          <p:cNvPr id="3" name="Title 2">
            <a:extLst>
              <a:ext uri="{FF2B5EF4-FFF2-40B4-BE49-F238E27FC236}">
                <a16:creationId xmlns:a16="http://schemas.microsoft.com/office/drawing/2014/main" id="{9458CFE5-2707-4362-923B-62F6DCB5961C}"/>
              </a:ext>
            </a:extLst>
          </p:cNvPr>
          <p:cNvSpPr>
            <a:spLocks noGrp="1"/>
          </p:cNvSpPr>
          <p:nvPr>
            <p:ph type="title"/>
          </p:nvPr>
        </p:nvSpPr>
        <p:spPr>
          <a:xfrm>
            <a:off x="393408" y="345640"/>
            <a:ext cx="7980571" cy="498656"/>
          </a:xfrm>
        </p:spPr>
        <p:txBody>
          <a:bodyPr/>
          <a:lstStyle/>
          <a:p>
            <a:r>
              <a:rPr lang="en-US" dirty="0"/>
              <a:t>Service Excellence: </a:t>
            </a:r>
            <a:r>
              <a:rPr lang="en-US" sz="2000" b="1" i="1" dirty="0"/>
              <a:t>Communication Standards</a:t>
            </a:r>
          </a:p>
        </p:txBody>
      </p:sp>
      <p:sp>
        <p:nvSpPr>
          <p:cNvPr id="4" name="Footer Placeholder 3">
            <a:extLst>
              <a:ext uri="{FF2B5EF4-FFF2-40B4-BE49-F238E27FC236}">
                <a16:creationId xmlns:a16="http://schemas.microsoft.com/office/drawing/2014/main" id="{B542302A-1105-4F96-97D9-EC1BAE2EDBB4}"/>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©2022 Trinity Health, All Rights Reserved</a:t>
            </a:r>
          </a:p>
        </p:txBody>
      </p:sp>
      <p:sp>
        <p:nvSpPr>
          <p:cNvPr id="5" name="Slide Number Placeholder 4">
            <a:extLst>
              <a:ext uri="{FF2B5EF4-FFF2-40B4-BE49-F238E27FC236}">
                <a16:creationId xmlns:a16="http://schemas.microsoft.com/office/drawing/2014/main" id="{9370CF19-2A47-4992-AF14-9EB7371588BA}"/>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700" b="0" i="0" u="none" strike="noStrike" kern="1200" cap="none" spc="0" normalizeH="0" baseline="0" noProof="0">
              <a:ln>
                <a:noFill/>
              </a:ln>
              <a:solidFill>
                <a:srgbClr val="000000">
                  <a:lumMod val="60000"/>
                  <a:lumOff val="4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F20A4568-2652-5EA4-1F97-1732578B451E}"/>
              </a:ext>
            </a:extLst>
          </p:cNvPr>
          <p:cNvSpPr txBox="1">
            <a:spLocks/>
          </p:cNvSpPr>
          <p:nvPr/>
        </p:nvSpPr>
        <p:spPr>
          <a:xfrm>
            <a:off x="-991506" y="-15240"/>
            <a:ext cx="991506" cy="5855730"/>
          </a:xfrm>
          <a:prstGeom prst="rect">
            <a:avLst/>
          </a:prstGeom>
          <a:solidFill>
            <a:srgbClr val="6E2585"/>
          </a:solidFill>
          <a:ln>
            <a:solidFill>
              <a:schemeClr val="accent1"/>
            </a:solidFill>
          </a:ln>
        </p:spPr>
        <p:txBody>
          <a:bodyPr vert="wordArtVert" lIns="0" tIns="0" rIns="0" bIns="0" rtlCol="0" anchor="ctr" anchorCtr="0">
            <a:noAutofit/>
            <a:scene3d>
              <a:camera prst="orthographicFront"/>
              <a:lightRig rig="soft" dir="t">
                <a:rot lat="0" lon="0" rev="15600000"/>
              </a:lightRig>
            </a:scene3d>
            <a:sp3d extrusionH="57150" prstMaterial="softEdge">
              <a:bevelT w="25400" h="38100"/>
            </a:sp3d>
          </a:bodyPr>
          <a:lstStyle>
            <a:lvl1pPr algn="l" defTabSz="4572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5867" b="1" i="0" u="none" strike="noStrike" kern="1200" cap="none" spc="0" normalizeH="0" baseline="0" noProof="0" dirty="0">
                <a:ln/>
                <a:solidFill>
                  <a:srgbClr val="99D156"/>
                </a:solidFill>
                <a:effectLst/>
                <a:uLnTx/>
                <a:uFillTx/>
                <a:latin typeface="Arial" panose="020B0604020202020204" pitchFamily="34" charset="0"/>
                <a:ea typeface="+mj-ea"/>
                <a:cs typeface="Arial" panose="020B0604020202020204" pitchFamily="34" charset="0"/>
              </a:rPr>
              <a:t>ICARE</a:t>
            </a:r>
          </a:p>
        </p:txBody>
      </p:sp>
    </p:spTree>
    <p:extLst>
      <p:ext uri="{BB962C8B-B14F-4D97-AF65-F5344CB8AC3E}">
        <p14:creationId xmlns:p14="http://schemas.microsoft.com/office/powerpoint/2010/main" val="246717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2CD4D3-516D-FC51-3211-683DF48CA5CD}"/>
              </a:ext>
            </a:extLst>
          </p:cNvPr>
          <p:cNvSpPr>
            <a:spLocks noGrp="1"/>
          </p:cNvSpPr>
          <p:nvPr>
            <p:ph sz="half" idx="1"/>
          </p:nvPr>
        </p:nvSpPr>
        <p:spPr/>
        <p:txBody>
          <a:bodyPr/>
          <a:lstStyle/>
          <a:p>
            <a:r>
              <a:rPr lang="en-US" i="1" dirty="0">
                <a:latin typeface="Aptos Serif" panose="02020604070405020304" pitchFamily="18" charset="0"/>
                <a:cs typeface="Aptos Serif" panose="02020604070405020304" pitchFamily="18" charset="0"/>
              </a:rPr>
              <a:t>YOU ARE A </a:t>
            </a:r>
            <a:r>
              <a:rPr lang="en-US" i="1" dirty="0">
                <a:highlight>
                  <a:srgbClr val="FFFF00"/>
                </a:highlight>
                <a:latin typeface="Aptos Serif" panose="02020604070405020304" pitchFamily="18" charset="0"/>
                <a:cs typeface="Aptos Serif" panose="02020604070405020304" pitchFamily="18" charset="0"/>
              </a:rPr>
              <a:t>RETURNING </a:t>
            </a:r>
            <a:r>
              <a:rPr lang="en-US" i="1" dirty="0">
                <a:latin typeface="Aptos Serif" panose="02020604070405020304" pitchFamily="18" charset="0"/>
                <a:cs typeface="Aptos Serif" panose="02020604070405020304" pitchFamily="18" charset="0"/>
              </a:rPr>
              <a:t>VOLUNTEER AFTER SERVING NO LONGER THAN 1 YEAR AGO.</a:t>
            </a:r>
          </a:p>
          <a:p>
            <a:endParaRPr lang="en-US" i="1" dirty="0"/>
          </a:p>
          <a:p>
            <a:r>
              <a:rPr lang="en-US" i="1" dirty="0">
                <a:highlight>
                  <a:srgbClr val="FFFF00"/>
                </a:highlight>
              </a:rPr>
              <a:t>OR…..</a:t>
            </a:r>
          </a:p>
        </p:txBody>
      </p:sp>
      <p:sp>
        <p:nvSpPr>
          <p:cNvPr id="3" name="Content Placeholder 2">
            <a:extLst>
              <a:ext uri="{FF2B5EF4-FFF2-40B4-BE49-F238E27FC236}">
                <a16:creationId xmlns:a16="http://schemas.microsoft.com/office/drawing/2014/main" id="{021ADA6B-C2DC-68A7-4299-ED434CEBFEB8}"/>
              </a:ext>
            </a:extLst>
          </p:cNvPr>
          <p:cNvSpPr>
            <a:spLocks noGrp="1"/>
          </p:cNvSpPr>
          <p:nvPr>
            <p:ph sz="half" idx="2"/>
          </p:nvPr>
        </p:nvSpPr>
        <p:spPr/>
        <p:txBody>
          <a:bodyPr>
            <a:normAutofit/>
          </a:bodyPr>
          <a:lstStyle/>
          <a:p>
            <a:r>
              <a:rPr lang="en-US" i="1" dirty="0">
                <a:latin typeface="Aptos Serif" panose="02020604070405020304" pitchFamily="18" charset="0"/>
                <a:cs typeface="Aptos Serif" panose="02020604070405020304" pitchFamily="18" charset="0"/>
              </a:rPr>
              <a:t>IF YOU ARE ACTIVELY VOLUNTEERING AND HAVE </a:t>
            </a:r>
            <a:r>
              <a:rPr lang="en-US" i="1" dirty="0">
                <a:highlight>
                  <a:srgbClr val="FFFF00"/>
                </a:highlight>
                <a:latin typeface="Aptos Serif" panose="02020604070405020304" pitchFamily="18" charset="0"/>
                <a:cs typeface="Aptos Serif" panose="02020604070405020304" pitchFamily="18" charset="0"/>
              </a:rPr>
              <a:t>REACHED </a:t>
            </a:r>
            <a:r>
              <a:rPr lang="en-US" i="1" dirty="0">
                <a:latin typeface="Aptos Serif" panose="02020604070405020304" pitchFamily="18" charset="0"/>
                <a:cs typeface="Aptos Serif" panose="02020604070405020304" pitchFamily="18" charset="0"/>
              </a:rPr>
              <a:t>YOUR 1 YEAR ANNIVERSARY DATE.</a:t>
            </a:r>
          </a:p>
        </p:txBody>
      </p:sp>
      <p:sp>
        <p:nvSpPr>
          <p:cNvPr id="4" name="Footer Placeholder 3">
            <a:extLst>
              <a:ext uri="{FF2B5EF4-FFF2-40B4-BE49-F238E27FC236}">
                <a16:creationId xmlns:a16="http://schemas.microsoft.com/office/drawing/2014/main" id="{21AAE7CA-2DC7-9B3F-D65B-B5B3587E19F0}"/>
              </a:ext>
            </a:extLst>
          </p:cNvPr>
          <p:cNvSpPr>
            <a:spLocks noGrp="1"/>
          </p:cNvSpPr>
          <p:nvPr>
            <p:ph type="ftr" sz="quarter" idx="3"/>
          </p:nvPr>
        </p:nvSpPr>
        <p:spPr/>
        <p:txBody>
          <a:bodyPr/>
          <a:lstStyle/>
          <a:p>
            <a:r>
              <a:rPr lang="en-US"/>
              <a:t>©2023 Trinity Health, All Rights Reserved</a:t>
            </a:r>
            <a:endParaRPr lang="en-US" dirty="0"/>
          </a:p>
        </p:txBody>
      </p:sp>
      <p:sp>
        <p:nvSpPr>
          <p:cNvPr id="5" name="Slide Number Placeholder 4">
            <a:extLst>
              <a:ext uri="{FF2B5EF4-FFF2-40B4-BE49-F238E27FC236}">
                <a16:creationId xmlns:a16="http://schemas.microsoft.com/office/drawing/2014/main" id="{18E09EDB-023E-829A-A30C-D0BB51683F83}"/>
              </a:ext>
            </a:extLst>
          </p:cNvPr>
          <p:cNvSpPr>
            <a:spLocks noGrp="1"/>
          </p:cNvSpPr>
          <p:nvPr>
            <p:ph type="sldNum" sz="quarter" idx="4"/>
          </p:nvPr>
        </p:nvSpPr>
        <p:spPr/>
        <p:txBody>
          <a:bodyPr/>
          <a:lstStyle/>
          <a:p>
            <a:fld id="{489F9553-C816-6842-8939-EE75ECF7EB2B}" type="slidenum">
              <a:rPr lang="en-US" smtClean="0"/>
              <a:pPr/>
              <a:t>2</a:t>
            </a:fld>
            <a:endParaRPr lang="en-US" dirty="0"/>
          </a:p>
        </p:txBody>
      </p:sp>
      <p:sp>
        <p:nvSpPr>
          <p:cNvPr id="6" name="Title 5">
            <a:extLst>
              <a:ext uri="{FF2B5EF4-FFF2-40B4-BE49-F238E27FC236}">
                <a16:creationId xmlns:a16="http://schemas.microsoft.com/office/drawing/2014/main" id="{0D725DA4-CFA3-2CF9-7DE8-0CA44CA0AEA5}"/>
              </a:ext>
            </a:extLst>
          </p:cNvPr>
          <p:cNvSpPr>
            <a:spLocks noGrp="1"/>
          </p:cNvSpPr>
          <p:nvPr>
            <p:ph type="title"/>
          </p:nvPr>
        </p:nvSpPr>
        <p:spPr/>
        <p:txBody>
          <a:bodyPr/>
          <a:lstStyle/>
          <a:p>
            <a:pPr algn="ctr"/>
            <a:r>
              <a:rPr lang="en-US" b="1" dirty="0">
                <a:highlight>
                  <a:srgbClr val="FFFF00"/>
                </a:highlight>
                <a:latin typeface="Aptos Serif" panose="02020604070405020304" pitchFamily="18" charset="0"/>
                <a:cs typeface="Aptos Serif" panose="02020604070405020304" pitchFamily="18" charset="0"/>
              </a:rPr>
              <a:t>ONLY VIEW THIS POWER POINT IF………</a:t>
            </a:r>
          </a:p>
        </p:txBody>
      </p:sp>
      <p:pic>
        <p:nvPicPr>
          <p:cNvPr id="8" name="Picture 7">
            <a:extLst>
              <a:ext uri="{FF2B5EF4-FFF2-40B4-BE49-F238E27FC236}">
                <a16:creationId xmlns:a16="http://schemas.microsoft.com/office/drawing/2014/main" id="{47FFE4ED-FC51-09B8-2A82-6498AE74E5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41515" y="2981678"/>
            <a:ext cx="2838005" cy="1835243"/>
          </a:xfrm>
          <a:prstGeom prst="rect">
            <a:avLst/>
          </a:prstGeom>
        </p:spPr>
      </p:pic>
    </p:spTree>
    <p:extLst>
      <p:ext uri="{BB962C8B-B14F-4D97-AF65-F5344CB8AC3E}">
        <p14:creationId xmlns:p14="http://schemas.microsoft.com/office/powerpoint/2010/main" val="188909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diagram of a diagram&#10;&#10;AI-generated content may be incorrect.">
            <a:extLst>
              <a:ext uri="{FF2B5EF4-FFF2-40B4-BE49-F238E27FC236}">
                <a16:creationId xmlns:a16="http://schemas.microsoft.com/office/drawing/2014/main" id="{6A406756-2CD0-ACBF-705A-DF54CC7379EC}"/>
              </a:ext>
            </a:extLst>
          </p:cNvPr>
          <p:cNvPicPr>
            <a:picLocks noChangeAspect="1"/>
          </p:cNvPicPr>
          <p:nvPr/>
        </p:nvPicPr>
        <p:blipFill>
          <a:blip r:embed="rId4"/>
          <a:stretch>
            <a:fillRect/>
          </a:stretch>
        </p:blipFill>
        <p:spPr>
          <a:xfrm>
            <a:off x="630976" y="1849393"/>
            <a:ext cx="6919439" cy="3113747"/>
          </a:xfrm>
          <a:prstGeom prst="rect">
            <a:avLst/>
          </a:prstGeom>
          <a:noFill/>
        </p:spPr>
      </p:pic>
      <p:sp>
        <p:nvSpPr>
          <p:cNvPr id="9" name="Title 7">
            <a:extLst>
              <a:ext uri="{FF2B5EF4-FFF2-40B4-BE49-F238E27FC236}">
                <a16:creationId xmlns:a16="http://schemas.microsoft.com/office/drawing/2014/main" id="{84013608-3CA3-8DE8-4708-E95031CCDA0A}"/>
              </a:ext>
            </a:extLst>
          </p:cNvPr>
          <p:cNvSpPr txBox="1">
            <a:spLocks/>
          </p:cNvSpPr>
          <p:nvPr/>
        </p:nvSpPr>
        <p:spPr>
          <a:xfrm>
            <a:off x="1028190" y="1296690"/>
            <a:ext cx="6446025" cy="447919"/>
          </a:xfrm>
          <a:prstGeom prst="rect">
            <a:avLst/>
          </a:prstGeom>
        </p:spPr>
        <p:txBody>
          <a:bodyPr vert="horz" lIns="0" tIns="0" rIns="0" bIns="0" rtlCol="0" anchor="b" anchorCtr="0">
            <a:noAutofit/>
          </a:bodyPr>
          <a:lstStyle>
            <a:lvl1pPr algn="l" defTabSz="914341" rtl="0" eaLnBrk="1" latinLnBrk="0" hangingPunct="1">
              <a:lnSpc>
                <a:spcPct val="80000"/>
              </a:lnSpc>
              <a:spcBef>
                <a:spcPts val="300"/>
              </a:spcBef>
              <a:spcAft>
                <a:spcPts val="800"/>
              </a:spcAft>
              <a:buNone/>
              <a:defRPr sz="4267" b="0" kern="1200">
                <a:solidFill>
                  <a:srgbClr val="443D3E"/>
                </a:solidFill>
                <a:latin typeface="Arial" panose="020B0604020202020204" pitchFamily="34" charset="0"/>
                <a:ea typeface="+mj-ea"/>
                <a:cs typeface="Arial" panose="020B0604020202020204" pitchFamily="34" charset="0"/>
              </a:defRPr>
            </a:lvl1pPr>
          </a:lstStyle>
          <a:p>
            <a:pPr marL="0" marR="0" lvl="0" indent="0" algn="l" defTabSz="914341" rtl="0" eaLnBrk="1" fontAlgn="auto" latinLnBrk="0" hangingPunct="1">
              <a:lnSpc>
                <a:spcPct val="80000"/>
              </a:lnSpc>
              <a:spcBef>
                <a:spcPts val="300"/>
              </a:spcBef>
              <a:spcAft>
                <a:spcPts val="800"/>
              </a:spcAft>
              <a:buClrTx/>
              <a:buSzTx/>
              <a:buFontTx/>
              <a:buNone/>
              <a:tabLst/>
              <a:defRPr/>
            </a:pPr>
            <a:r>
              <a:rPr kumimoji="0" lang="en-US" sz="3200" b="0" i="0" u="none" strike="noStrike" kern="1200" cap="none" spc="0" normalizeH="0" baseline="0" noProof="0" dirty="0">
                <a:ln>
                  <a:noFill/>
                </a:ln>
                <a:solidFill>
                  <a:srgbClr val="6E2585"/>
                </a:solidFill>
                <a:effectLst/>
                <a:uLnTx/>
                <a:uFillTx/>
                <a:latin typeface="Arial" panose="020B0604020202020204" pitchFamily="34" charset="0"/>
                <a:ea typeface="+mj-ea"/>
                <a:cs typeface="Arial" panose="020B0604020202020204" pitchFamily="34" charset="0"/>
              </a:rPr>
              <a:t>Because “I-CARE”, I Commit to…..</a:t>
            </a:r>
          </a:p>
        </p:txBody>
      </p:sp>
    </p:spTree>
    <p:custDataLst>
      <p:tags r:id="rId1"/>
    </p:custDataLst>
    <p:extLst>
      <p:ext uri="{BB962C8B-B14F-4D97-AF65-F5344CB8AC3E}">
        <p14:creationId xmlns:p14="http://schemas.microsoft.com/office/powerpoint/2010/main" val="2097297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DB029-68D9-F61D-2F80-3CCDE50093B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4613BB-ED10-1CD5-9765-3DE76E59B544}"/>
              </a:ext>
            </a:extLst>
          </p:cNvPr>
          <p:cNvSpPr>
            <a:spLocks noGrp="1"/>
          </p:cNvSpPr>
          <p:nvPr>
            <p:ph type="sldNum" sz="quarter" idx="4"/>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a:ln>
                  <a:noFill/>
                </a:ln>
                <a:solidFill>
                  <a:srgbClr val="000000">
                    <a:lumMod val="60000"/>
                    <a:lumOff val="40000"/>
                  </a:srgbClr>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700" b="0" i="0" u="none" strike="noStrike" kern="1200" cap="none" spc="0" normalizeH="0" baseline="0" noProof="0">
              <a:ln>
                <a:noFill/>
              </a:ln>
              <a:solidFill>
                <a:srgbClr val="000000">
                  <a:lumMod val="60000"/>
                  <a:lumOff val="40000"/>
                </a:srgbClr>
              </a:solidFill>
              <a:effectLst/>
              <a:uLnTx/>
              <a:uFillTx/>
              <a:latin typeface="Arial" panose="020B0604020202020204" pitchFamily="34" charset="0"/>
              <a:ea typeface="+mn-ea"/>
              <a:cs typeface="+mn-cs"/>
            </a:endParaRPr>
          </a:p>
        </p:txBody>
      </p:sp>
      <p:graphicFrame>
        <p:nvGraphicFramePr>
          <p:cNvPr id="7" name="Table 7">
            <a:extLst>
              <a:ext uri="{FF2B5EF4-FFF2-40B4-BE49-F238E27FC236}">
                <a16:creationId xmlns:a16="http://schemas.microsoft.com/office/drawing/2014/main" id="{1B57E96B-D7C9-76EE-0D52-29672ED4AE5C}"/>
              </a:ext>
            </a:extLst>
          </p:cNvPr>
          <p:cNvGraphicFramePr>
            <a:graphicFrameLocks noGrp="1"/>
          </p:cNvGraphicFramePr>
          <p:nvPr/>
        </p:nvGraphicFramePr>
        <p:xfrm>
          <a:off x="445274" y="282283"/>
          <a:ext cx="8253454" cy="4578935"/>
        </p:xfrm>
        <a:graphic>
          <a:graphicData uri="http://schemas.openxmlformats.org/drawingml/2006/table">
            <a:tbl>
              <a:tblPr firstRow="1" bandRow="1">
                <a:tableStyleId>{69CF1AB2-1976-4502-BF36-3FF5EA218861}</a:tableStyleId>
              </a:tblPr>
              <a:tblGrid>
                <a:gridCol w="3678551">
                  <a:extLst>
                    <a:ext uri="{9D8B030D-6E8A-4147-A177-3AD203B41FA5}">
                      <a16:colId xmlns:a16="http://schemas.microsoft.com/office/drawing/2014/main" val="2767703765"/>
                    </a:ext>
                  </a:extLst>
                </a:gridCol>
                <a:gridCol w="4574903">
                  <a:extLst>
                    <a:ext uri="{9D8B030D-6E8A-4147-A177-3AD203B41FA5}">
                      <a16:colId xmlns:a16="http://schemas.microsoft.com/office/drawing/2014/main" val="3176060193"/>
                    </a:ext>
                  </a:extLst>
                </a:gridCol>
              </a:tblGrid>
              <a:tr h="777240">
                <a:tc>
                  <a:txBody>
                    <a:bodyPr/>
                    <a:lstStyle/>
                    <a:p>
                      <a:pPr algn="ctr"/>
                      <a:r>
                        <a:rPr lang="en-US" sz="1900" b="1" dirty="0"/>
                        <a:t>                 </a:t>
                      </a:r>
                      <a:r>
                        <a:rPr lang="en-US" sz="1900" b="1" u="sng" dirty="0">
                          <a:solidFill>
                            <a:srgbClr val="6E2585"/>
                          </a:solidFill>
                        </a:rPr>
                        <a:t>I</a:t>
                      </a:r>
                      <a:r>
                        <a:rPr lang="en-US" sz="1900" b="1" dirty="0">
                          <a:solidFill>
                            <a:srgbClr val="6E2585"/>
                          </a:solidFill>
                        </a:rPr>
                        <a:t>NTRODUCTION</a:t>
                      </a:r>
                    </a:p>
                  </a:txBody>
                  <a:tcPr anchor="ctr"/>
                </a:tc>
                <a:tc>
                  <a:txBody>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lang="en-US" sz="1500" b="0" dirty="0">
                          <a:solidFill>
                            <a:srgbClr val="6E2585"/>
                          </a:solidFill>
                        </a:rPr>
                        <a:t>…is an </a:t>
                      </a:r>
                      <a:r>
                        <a:rPr lang="en-US" sz="1500" b="1" dirty="0">
                          <a:solidFill>
                            <a:srgbClr val="6E2585"/>
                          </a:solidFill>
                        </a:rPr>
                        <a:t>establishment of trust</a:t>
                      </a:r>
                      <a:r>
                        <a:rPr lang="en-US" sz="1500" b="0" dirty="0">
                          <a:solidFill>
                            <a:srgbClr val="6E2585"/>
                          </a:solidFill>
                        </a:rPr>
                        <a:t> by using welcoming words, friendly gestures, creating familiarity, and showing a desire to help.</a:t>
                      </a:r>
                      <a:endParaRPr lang="en-US" sz="1100" b="0" dirty="0">
                        <a:solidFill>
                          <a:srgbClr val="6E2585"/>
                        </a:solidFill>
                      </a:endParaRPr>
                    </a:p>
                  </a:txBody>
                  <a:tcPr anchor="ctr"/>
                </a:tc>
                <a:extLst>
                  <a:ext uri="{0D108BD9-81ED-4DB2-BD59-A6C34878D82A}">
                    <a16:rowId xmlns:a16="http://schemas.microsoft.com/office/drawing/2014/main" val="4226638205"/>
                  </a:ext>
                </a:extLst>
              </a:tr>
              <a:tr h="1005840">
                <a:tc>
                  <a:txBody>
                    <a:bodyPr/>
                    <a:lstStyle/>
                    <a:p>
                      <a:pPr marL="4119245" indent="-4119245" algn="ctr"/>
                      <a:r>
                        <a:rPr lang="en-US" sz="1500" b="1">
                          <a:solidFill>
                            <a:srgbClr val="6E2585"/>
                          </a:solidFill>
                        </a:rPr>
                        <a:t>                  </a:t>
                      </a:r>
                      <a:r>
                        <a:rPr lang="en-US" sz="1900" b="1" u="sng">
                          <a:solidFill>
                            <a:srgbClr val="6E2585"/>
                          </a:solidFill>
                        </a:rPr>
                        <a:t>C</a:t>
                      </a:r>
                      <a:r>
                        <a:rPr lang="en-US" sz="1900" b="1">
                          <a:solidFill>
                            <a:srgbClr val="6E2585"/>
                          </a:solidFill>
                        </a:rPr>
                        <a:t>ONNECT</a:t>
                      </a:r>
                      <a:endParaRPr lang="en-US" sz="1500" b="0">
                        <a:solidFill>
                          <a:srgbClr val="6E2585"/>
                        </a:solidFill>
                      </a:endParaRPr>
                    </a:p>
                  </a:txBody>
                  <a:tcPr anchor="ctr"/>
                </a:tc>
                <a:tc>
                  <a:txBody>
                    <a:bodyPr/>
                    <a:lstStyle/>
                    <a:p>
                      <a:pPr marL="0" indent="0" algn="l"/>
                      <a:r>
                        <a:rPr lang="en-US" sz="1500" b="0" dirty="0">
                          <a:solidFill>
                            <a:srgbClr val="6E2585"/>
                          </a:solidFill>
                        </a:rPr>
                        <a:t>…is a </a:t>
                      </a:r>
                      <a:r>
                        <a:rPr lang="en-US" sz="1500" b="1" dirty="0">
                          <a:solidFill>
                            <a:srgbClr val="6E2585"/>
                          </a:solidFill>
                        </a:rPr>
                        <a:t>focus on our shared humanity, curiosity, and compassion. </a:t>
                      </a:r>
                      <a:r>
                        <a:rPr lang="en-US" sz="1500" b="0" kern="1200" dirty="0">
                          <a:solidFill>
                            <a:srgbClr val="6E2585"/>
                          </a:solidFill>
                          <a:latin typeface="+mn-lt"/>
                          <a:ea typeface="+mn-ea"/>
                          <a:cs typeface="+mn-cs"/>
                        </a:rPr>
                        <a:t>Connection </a:t>
                      </a:r>
                      <a:r>
                        <a:rPr lang="en-US" sz="1500" b="0" kern="1200" noProof="0" dirty="0">
                          <a:solidFill>
                            <a:srgbClr val="6E2585"/>
                          </a:solidFill>
                          <a:latin typeface="+mn-lt"/>
                          <a:ea typeface="+mn-ea"/>
                          <a:cs typeface="+mn-cs"/>
                        </a:rPr>
                        <a:t>is providing a space where people can feel like they are a part of something big together, not “us vs. Them” - A partnership. </a:t>
                      </a:r>
                      <a:endParaRPr lang="en-US" sz="1500" b="0" kern="1200" dirty="0">
                        <a:solidFill>
                          <a:srgbClr val="6E2585"/>
                        </a:solidFill>
                        <a:latin typeface="+mn-lt"/>
                        <a:ea typeface="+mn-ea"/>
                        <a:cs typeface="+mn-cs"/>
                      </a:endParaRPr>
                    </a:p>
                  </a:txBody>
                  <a:tcPr anchor="ctr"/>
                </a:tc>
                <a:extLst>
                  <a:ext uri="{0D108BD9-81ED-4DB2-BD59-A6C34878D82A}">
                    <a16:rowId xmlns:a16="http://schemas.microsoft.com/office/drawing/2014/main" val="2041764161"/>
                  </a:ext>
                </a:extLst>
              </a:tr>
              <a:tr h="1005840">
                <a:tc>
                  <a:txBody>
                    <a:bodyPr/>
                    <a:lstStyle/>
                    <a:p>
                      <a:pPr marL="4119245" indent="-4119245" algn="ctr"/>
                      <a:r>
                        <a:rPr lang="en-US" sz="1900" b="1" dirty="0">
                          <a:solidFill>
                            <a:srgbClr val="6E2585"/>
                          </a:solidFill>
                        </a:rPr>
                        <a:t>                  </a:t>
                      </a:r>
                      <a:r>
                        <a:rPr lang="en-US" sz="1900" b="1" u="sng" dirty="0">
                          <a:solidFill>
                            <a:srgbClr val="6E2585"/>
                          </a:solidFill>
                        </a:rPr>
                        <a:t>A</a:t>
                      </a:r>
                      <a:r>
                        <a:rPr lang="en-US" sz="1900" b="1" dirty="0">
                          <a:solidFill>
                            <a:srgbClr val="6E2585"/>
                          </a:solidFill>
                        </a:rPr>
                        <a:t>SK FOR PERMISSION</a:t>
                      </a:r>
                      <a:endParaRPr lang="en-US" sz="1900" b="0" dirty="0">
                        <a:solidFill>
                          <a:srgbClr val="6E2585"/>
                        </a:solidFill>
                      </a:endParaRPr>
                    </a:p>
                  </a:txBody>
                  <a:tcPr anchor="ctr"/>
                </a:tc>
                <a:tc>
                  <a:txBody>
                    <a:bodyPr/>
                    <a:lstStyle/>
                    <a:p>
                      <a:pPr marL="0" indent="0" algn="l"/>
                      <a:r>
                        <a:rPr lang="en-US" sz="1500" b="0" dirty="0">
                          <a:solidFill>
                            <a:srgbClr val="6E2585"/>
                          </a:solidFill>
                        </a:rPr>
                        <a:t>…is a </a:t>
                      </a:r>
                      <a:r>
                        <a:rPr lang="en-US" sz="1500" b="1" dirty="0">
                          <a:solidFill>
                            <a:srgbClr val="6E2585"/>
                          </a:solidFill>
                        </a:rPr>
                        <a:t>minute-by-minute inclusion practice</a:t>
                      </a:r>
                      <a:r>
                        <a:rPr lang="en-US" sz="1500" b="0" dirty="0">
                          <a:solidFill>
                            <a:srgbClr val="6E2585"/>
                          </a:solidFill>
                        </a:rPr>
                        <a:t> that empowers and encourages those we are communicating </a:t>
                      </a:r>
                      <a:r>
                        <a:rPr lang="en-US" sz="1500" b="0" kern="1200" dirty="0">
                          <a:solidFill>
                            <a:srgbClr val="6E2585"/>
                          </a:solidFill>
                          <a:latin typeface="+mn-lt"/>
                          <a:ea typeface="+mn-ea"/>
                          <a:cs typeface="+mn-cs"/>
                        </a:rPr>
                        <a:t>with to be fully aware, involved, and present in the interaction.</a:t>
                      </a:r>
                    </a:p>
                  </a:txBody>
                  <a:tcPr anchor="ctr"/>
                </a:tc>
                <a:extLst>
                  <a:ext uri="{0D108BD9-81ED-4DB2-BD59-A6C34878D82A}">
                    <a16:rowId xmlns:a16="http://schemas.microsoft.com/office/drawing/2014/main" val="2462173166"/>
                  </a:ext>
                </a:extLst>
              </a:tr>
              <a:tr h="1005840">
                <a:tc>
                  <a:txBody>
                    <a:bodyPr/>
                    <a:lstStyle/>
                    <a:p>
                      <a:pPr marL="4119245" indent="-4119245" algn="ctr"/>
                      <a:r>
                        <a:rPr lang="en-US" sz="1900" b="1">
                          <a:solidFill>
                            <a:srgbClr val="6E2585"/>
                          </a:solidFill>
                        </a:rPr>
                        <a:t>                  </a:t>
                      </a:r>
                      <a:r>
                        <a:rPr lang="en-US" sz="1900" b="1" u="sng">
                          <a:solidFill>
                            <a:srgbClr val="6E2585"/>
                          </a:solidFill>
                        </a:rPr>
                        <a:t>R</a:t>
                      </a:r>
                      <a:r>
                        <a:rPr lang="en-US" sz="1900" b="1">
                          <a:solidFill>
                            <a:srgbClr val="6E2585"/>
                          </a:solidFill>
                        </a:rPr>
                        <a:t>EDUCE ANXIETY</a:t>
                      </a:r>
                      <a:endParaRPr lang="en-US" sz="1900" b="0">
                        <a:solidFill>
                          <a:srgbClr val="6E2585"/>
                        </a:solidFill>
                      </a:endParaRPr>
                    </a:p>
                  </a:txBody>
                  <a:tcPr anchor="ctr"/>
                </a:tc>
                <a:tc>
                  <a:txBody>
                    <a:bodyPr/>
                    <a:lstStyle/>
                    <a:p>
                      <a:pPr marL="0" indent="0" algn="l"/>
                      <a:r>
                        <a:rPr lang="en-US" sz="1500" b="0" dirty="0">
                          <a:solidFill>
                            <a:srgbClr val="6E2585"/>
                          </a:solidFill>
                        </a:rPr>
                        <a:t>…is a constant and conscious choice to interact with others in a way that </a:t>
                      </a:r>
                      <a:r>
                        <a:rPr lang="en-US" sz="1500" b="1" dirty="0">
                          <a:solidFill>
                            <a:srgbClr val="6E2585"/>
                          </a:solidFill>
                        </a:rPr>
                        <a:t>reduces feelings of tension, worried thoughts</a:t>
                      </a:r>
                      <a:r>
                        <a:rPr lang="en-US" sz="1500" b="0" dirty="0">
                          <a:solidFill>
                            <a:srgbClr val="6E2585"/>
                          </a:solidFill>
                        </a:rPr>
                        <a:t> – compassionately cheering up, or calming down, those around us. Building confidence. </a:t>
                      </a:r>
                    </a:p>
                  </a:txBody>
                  <a:tcPr anchor="ctr"/>
                </a:tc>
                <a:extLst>
                  <a:ext uri="{0D108BD9-81ED-4DB2-BD59-A6C34878D82A}">
                    <a16:rowId xmlns:a16="http://schemas.microsoft.com/office/drawing/2014/main" val="3575983150"/>
                  </a:ext>
                </a:extLst>
              </a:tr>
              <a:tr h="784175">
                <a:tc>
                  <a:txBody>
                    <a:bodyPr/>
                    <a:lstStyle/>
                    <a:p>
                      <a:pPr marL="4119245" indent="-4119245" algn="ctr"/>
                      <a:r>
                        <a:rPr lang="en-US" sz="1900" b="1">
                          <a:solidFill>
                            <a:srgbClr val="6E2585"/>
                          </a:solidFill>
                        </a:rPr>
                        <a:t>                  </a:t>
                      </a:r>
                      <a:r>
                        <a:rPr lang="en-US" sz="1900" b="1" u="sng">
                          <a:solidFill>
                            <a:srgbClr val="6E2585"/>
                          </a:solidFill>
                        </a:rPr>
                        <a:t>E</a:t>
                      </a:r>
                      <a:r>
                        <a:rPr lang="en-US" sz="1900" b="1">
                          <a:solidFill>
                            <a:srgbClr val="6E2585"/>
                          </a:solidFill>
                        </a:rPr>
                        <a:t>XIT WITH REVERENCE</a:t>
                      </a:r>
                      <a:endParaRPr lang="en-US" sz="1900" b="0">
                        <a:solidFill>
                          <a:srgbClr val="6E2585"/>
                        </a:solidFill>
                      </a:endParaRPr>
                    </a:p>
                  </a:txBody>
                  <a:tcPr anchor="ctr"/>
                </a:tc>
                <a:tc>
                  <a:txBody>
                    <a:bodyPr/>
                    <a:lstStyle/>
                    <a:p>
                      <a:pPr marL="0" indent="0" algn="l"/>
                      <a:r>
                        <a:rPr lang="en-US" sz="1500" b="0" dirty="0">
                          <a:solidFill>
                            <a:srgbClr val="6E2585"/>
                          </a:solidFill>
                        </a:rPr>
                        <a:t>…is </a:t>
                      </a:r>
                      <a:r>
                        <a:rPr lang="en-US" sz="1500" b="1" dirty="0">
                          <a:solidFill>
                            <a:srgbClr val="6E2585"/>
                          </a:solidFill>
                        </a:rPr>
                        <a:t>re-creating a meaningful connection</a:t>
                      </a:r>
                      <a:r>
                        <a:rPr lang="en-US" sz="1500" b="0" dirty="0">
                          <a:solidFill>
                            <a:srgbClr val="6E2585"/>
                          </a:solidFill>
                        </a:rPr>
                        <a:t> as the interaction draws to a close through sacred acts like respect, humility, empathy, and kindness.  </a:t>
                      </a:r>
                    </a:p>
                  </a:txBody>
                  <a:tcPr anchor="ctr"/>
                </a:tc>
                <a:extLst>
                  <a:ext uri="{0D108BD9-81ED-4DB2-BD59-A6C34878D82A}">
                    <a16:rowId xmlns:a16="http://schemas.microsoft.com/office/drawing/2014/main" val="3682834297"/>
                  </a:ext>
                </a:extLst>
              </a:tr>
            </a:tbl>
          </a:graphicData>
        </a:graphic>
      </p:graphicFrame>
      <p:sp>
        <p:nvSpPr>
          <p:cNvPr id="6" name="Title 5">
            <a:extLst>
              <a:ext uri="{FF2B5EF4-FFF2-40B4-BE49-F238E27FC236}">
                <a16:creationId xmlns:a16="http://schemas.microsoft.com/office/drawing/2014/main" id="{A789A74D-EEB5-80FF-1EEF-5594509CF11F}"/>
              </a:ext>
            </a:extLst>
          </p:cNvPr>
          <p:cNvSpPr>
            <a:spLocks noGrp="1"/>
          </p:cNvSpPr>
          <p:nvPr>
            <p:ph type="title"/>
          </p:nvPr>
        </p:nvSpPr>
        <p:spPr>
          <a:xfrm>
            <a:off x="445273" y="122465"/>
            <a:ext cx="1146762" cy="4983708"/>
          </a:xfrm>
          <a:solidFill>
            <a:srgbClr val="6E2585"/>
          </a:solidFill>
          <a:ln>
            <a:solidFill>
              <a:schemeClr val="accent1"/>
            </a:solidFill>
          </a:ln>
        </p:spPr>
        <p:txBody>
          <a:bodyPr vert="wordArtVert">
            <a:scene3d>
              <a:camera prst="orthographicFront"/>
              <a:lightRig rig="soft" dir="t">
                <a:rot lat="0" lon="0" rev="15600000"/>
              </a:lightRig>
            </a:scene3d>
            <a:sp3d extrusionH="57150" prstMaterial="softEdge">
              <a:bevelT w="25400" h="38100"/>
            </a:sp3d>
          </a:bodyPr>
          <a:lstStyle/>
          <a:p>
            <a:pPr algn="ctr"/>
            <a:r>
              <a:rPr lang="en-US" sz="4400" b="1" dirty="0">
                <a:ln/>
                <a:solidFill>
                  <a:srgbClr val="99D156"/>
                </a:solidFill>
              </a:rPr>
              <a:t>ICARE</a:t>
            </a:r>
          </a:p>
        </p:txBody>
      </p:sp>
    </p:spTree>
    <p:extLst>
      <p:ext uri="{BB962C8B-B14F-4D97-AF65-F5344CB8AC3E}">
        <p14:creationId xmlns:p14="http://schemas.microsoft.com/office/powerpoint/2010/main" val="368351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AC626-2A6E-3D03-0A2C-1DC49EFD5F5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94BE9C47-44EB-98ED-A012-5C381F9F3BB4}"/>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prstClr val="white"/>
                </a:solidFill>
                <a:effectLst/>
                <a:uLnTx/>
                <a:uFillTx/>
                <a:latin typeface="Arial"/>
                <a:ea typeface="+mn-ea"/>
                <a:cs typeface="+mn-cs"/>
              </a:rPr>
              <a:t>©2022 Trinity Health, All Rights Reserved</a:t>
            </a:r>
          </a:p>
        </p:txBody>
      </p:sp>
      <p:sp>
        <p:nvSpPr>
          <p:cNvPr id="4" name="Slide Number Placeholder 3">
            <a:extLst>
              <a:ext uri="{FF2B5EF4-FFF2-40B4-BE49-F238E27FC236}">
                <a16:creationId xmlns:a16="http://schemas.microsoft.com/office/drawing/2014/main" id="{87669FF0-B0DB-ED52-08AB-F94AA341147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700" b="0" i="0" u="none" strike="noStrike" kern="1200" cap="none" spc="0" normalizeH="0" baseline="0" noProof="0">
              <a:ln>
                <a:noFill/>
              </a:ln>
              <a:solidFill>
                <a:prstClr val="white"/>
              </a:solidFill>
              <a:effectLst/>
              <a:uLnTx/>
              <a:uFillTx/>
              <a:latin typeface="Arial"/>
              <a:ea typeface="+mn-ea"/>
              <a:cs typeface="+mn-cs"/>
            </a:endParaRPr>
          </a:p>
        </p:txBody>
      </p:sp>
      <p:sp>
        <p:nvSpPr>
          <p:cNvPr id="6" name="Title 5">
            <a:extLst>
              <a:ext uri="{FF2B5EF4-FFF2-40B4-BE49-F238E27FC236}">
                <a16:creationId xmlns:a16="http://schemas.microsoft.com/office/drawing/2014/main" id="{BE4595D0-30A0-77F6-C548-124298A4DE1B}"/>
              </a:ext>
            </a:extLst>
          </p:cNvPr>
          <p:cNvSpPr>
            <a:spLocks noGrp="1"/>
          </p:cNvSpPr>
          <p:nvPr>
            <p:ph type="title"/>
          </p:nvPr>
        </p:nvSpPr>
        <p:spPr>
          <a:xfrm>
            <a:off x="731677" y="852334"/>
            <a:ext cx="5524744" cy="1009604"/>
          </a:xfrm>
        </p:spPr>
        <p:txBody>
          <a:bodyPr/>
          <a:lstStyle/>
          <a:p>
            <a:r>
              <a:rPr lang="en-US" dirty="0"/>
              <a:t>Health Insurance Portability and Accountability Act (1996).</a:t>
            </a:r>
            <a:br>
              <a:rPr lang="en-US" dirty="0"/>
            </a:br>
            <a:br>
              <a:rPr lang="en-US" dirty="0"/>
            </a:br>
            <a:r>
              <a:rPr lang="en-US" dirty="0"/>
              <a:t>Patient Rights &amp; Responsibility</a:t>
            </a:r>
          </a:p>
        </p:txBody>
      </p:sp>
    </p:spTree>
    <p:extLst>
      <p:ext uri="{BB962C8B-B14F-4D97-AF65-F5344CB8AC3E}">
        <p14:creationId xmlns:p14="http://schemas.microsoft.com/office/powerpoint/2010/main" val="321986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81166-E0BD-11A6-647E-CA8779042E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7E6F44-5CC8-2767-369D-008A93850DD7}"/>
              </a:ext>
            </a:extLst>
          </p:cNvPr>
          <p:cNvSpPr>
            <a:spLocks noGrp="1"/>
          </p:cNvSpPr>
          <p:nvPr>
            <p:ph sz="quarter" idx="12"/>
          </p:nvPr>
        </p:nvSpPr>
        <p:spPr/>
        <p:txBody>
          <a:bodyPr>
            <a:normAutofit fontScale="92500" lnSpcReduction="10000"/>
          </a:bodyPr>
          <a:lstStyle/>
          <a:p>
            <a:r>
              <a:rPr lang="en-US" sz="2000" b="0" i="0" dirty="0">
                <a:solidFill>
                  <a:srgbClr val="262626"/>
                </a:solidFill>
                <a:effectLst/>
                <a:latin typeface="public_sans"/>
              </a:rPr>
              <a:t>The Privacy Rule of the Health Insurance Portability and Accountability Act of 1996 (HIPAA) establishes national standards to protect individuals’ medical records and other personal health information.</a:t>
            </a:r>
          </a:p>
          <a:p>
            <a:pPr marL="0" indent="0">
              <a:buNone/>
            </a:pPr>
            <a:endParaRPr lang="en-US" sz="2000" b="0" i="0" dirty="0">
              <a:solidFill>
                <a:srgbClr val="262626"/>
              </a:solidFill>
              <a:effectLst/>
              <a:latin typeface="public_sans"/>
            </a:endParaRPr>
          </a:p>
          <a:p>
            <a:r>
              <a:rPr lang="en-US" sz="2000" b="0" i="0" dirty="0">
                <a:solidFill>
                  <a:srgbClr val="262626"/>
                </a:solidFill>
                <a:effectLst/>
                <a:latin typeface="public_sans"/>
              </a:rPr>
              <a:t> The HIPAA Privacy Rule also gives individuals rights over their health information, like getting a copy of their records and seeking correction. </a:t>
            </a:r>
          </a:p>
          <a:p>
            <a:endParaRPr lang="en-US" sz="2000" dirty="0">
              <a:solidFill>
                <a:srgbClr val="262626"/>
              </a:solidFill>
              <a:latin typeface="public_sans"/>
            </a:endParaRPr>
          </a:p>
          <a:p>
            <a:r>
              <a:rPr lang="en-US" sz="2000" b="0" i="0" dirty="0">
                <a:solidFill>
                  <a:srgbClr val="262626"/>
                </a:solidFill>
                <a:effectLst/>
                <a:latin typeface="public_sans"/>
              </a:rPr>
              <a:t>The Rule applies to 3 types of HIPAA covered entities, like health plans, health care clearinghouses, and health care providers that conduct certain health care transactions electronically to safeguard protected health information (PHI) entrusted to them.</a:t>
            </a:r>
            <a:r>
              <a:rPr lang="en-US" sz="2800" dirty="0"/>
              <a:t> </a:t>
            </a:r>
            <a:endParaRPr lang="en-US" sz="2800" dirty="0">
              <a:solidFill>
                <a:schemeClr val="tx1"/>
              </a:solidFill>
            </a:endParaRPr>
          </a:p>
          <a:p>
            <a:endParaRPr lang="en-US" dirty="0"/>
          </a:p>
        </p:txBody>
      </p:sp>
      <p:sp>
        <p:nvSpPr>
          <p:cNvPr id="3" name="Title 2">
            <a:extLst>
              <a:ext uri="{FF2B5EF4-FFF2-40B4-BE49-F238E27FC236}">
                <a16:creationId xmlns:a16="http://schemas.microsoft.com/office/drawing/2014/main" id="{F06E7570-A8EC-D242-D661-5B37DB944D20}"/>
              </a:ext>
            </a:extLst>
          </p:cNvPr>
          <p:cNvSpPr>
            <a:spLocks noGrp="1"/>
          </p:cNvSpPr>
          <p:nvPr>
            <p:ph type="title"/>
          </p:nvPr>
        </p:nvSpPr>
        <p:spPr/>
        <p:txBody>
          <a:bodyPr/>
          <a:lstStyle/>
          <a:p>
            <a:pPr algn="ctr"/>
            <a:r>
              <a:rPr lang="en-US" dirty="0"/>
              <a:t>HIPAA &amp; PRIVACY</a:t>
            </a:r>
          </a:p>
        </p:txBody>
      </p:sp>
      <p:sp>
        <p:nvSpPr>
          <p:cNvPr id="4" name="Footer Placeholder 3">
            <a:extLst>
              <a:ext uri="{FF2B5EF4-FFF2-40B4-BE49-F238E27FC236}">
                <a16:creationId xmlns:a16="http://schemas.microsoft.com/office/drawing/2014/main" id="{E7744B87-D0D2-3C59-1FD3-03DF06586F02}"/>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©2022 Trinity Health, All Rights Reserved</a:t>
            </a:r>
          </a:p>
        </p:txBody>
      </p:sp>
      <p:sp>
        <p:nvSpPr>
          <p:cNvPr id="5" name="Slide Number Placeholder 4">
            <a:extLst>
              <a:ext uri="{FF2B5EF4-FFF2-40B4-BE49-F238E27FC236}">
                <a16:creationId xmlns:a16="http://schemas.microsoft.com/office/drawing/2014/main" id="{3C23141C-A796-75BF-3EE9-D9CF5B5B3DA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700" b="0" i="0" u="none" strike="noStrike" kern="1200" cap="none" spc="0" normalizeH="0" baseline="0" noProof="0">
              <a:ln>
                <a:noFill/>
              </a:ln>
              <a:solidFill>
                <a:srgbClr val="000000">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95322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DB0E3-A574-B896-0EBD-1ED4FCA9D377}"/>
              </a:ext>
            </a:extLst>
          </p:cNvPr>
          <p:cNvSpPr>
            <a:spLocks noGrp="1"/>
          </p:cNvSpPr>
          <p:nvPr>
            <p:ph sz="half" idx="1"/>
          </p:nvPr>
        </p:nvSpPr>
        <p:spPr/>
        <p:txBody>
          <a:bodyPr/>
          <a:lstStyle/>
          <a:p>
            <a:r>
              <a:rPr lang="en-US" dirty="0"/>
              <a:t>Treat all information patients share as confidential.</a:t>
            </a:r>
          </a:p>
          <a:p>
            <a:r>
              <a:rPr lang="en-US" dirty="0"/>
              <a:t>Do not ask about diagnosis or treatment plans.</a:t>
            </a:r>
          </a:p>
        </p:txBody>
      </p:sp>
      <p:sp>
        <p:nvSpPr>
          <p:cNvPr id="3" name="Content Placeholder 2">
            <a:extLst>
              <a:ext uri="{FF2B5EF4-FFF2-40B4-BE49-F238E27FC236}">
                <a16:creationId xmlns:a16="http://schemas.microsoft.com/office/drawing/2014/main" id="{30D9982A-85A9-C210-AB59-DBDEC51CEE70}"/>
              </a:ext>
            </a:extLst>
          </p:cNvPr>
          <p:cNvSpPr>
            <a:spLocks noGrp="1"/>
          </p:cNvSpPr>
          <p:nvPr>
            <p:ph sz="half" idx="2"/>
          </p:nvPr>
        </p:nvSpPr>
        <p:spPr/>
        <p:txBody>
          <a:bodyPr/>
          <a:lstStyle/>
          <a:p>
            <a:r>
              <a:rPr lang="en-US" dirty="0"/>
              <a:t>Never read a patient’s medical chart. </a:t>
            </a:r>
          </a:p>
          <a:p>
            <a:endParaRPr lang="en-US" dirty="0"/>
          </a:p>
          <a:p>
            <a:r>
              <a:rPr lang="en-US" dirty="0"/>
              <a:t>All verbal discussions related to a patient's care should not be discussed in public areas.</a:t>
            </a:r>
          </a:p>
        </p:txBody>
      </p:sp>
      <p:sp>
        <p:nvSpPr>
          <p:cNvPr id="4" name="Footer Placeholder 3">
            <a:extLst>
              <a:ext uri="{FF2B5EF4-FFF2-40B4-BE49-F238E27FC236}">
                <a16:creationId xmlns:a16="http://schemas.microsoft.com/office/drawing/2014/main" id="{9E428581-BA4E-7C39-808E-14EC5440BC9D}"/>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©2023 Trinity Health, All Rights Reserved</a:t>
            </a:r>
            <a:endParaRPr kumimoji="0" lang="en-US" sz="600"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2B40E415-95BF-BBE8-6C89-600A524BE70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700"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2ADE38A2-F5C7-2B3F-8914-28203ACCCB91}"/>
              </a:ext>
            </a:extLst>
          </p:cNvPr>
          <p:cNvSpPr>
            <a:spLocks noGrp="1"/>
          </p:cNvSpPr>
          <p:nvPr>
            <p:ph type="title"/>
          </p:nvPr>
        </p:nvSpPr>
        <p:spPr/>
        <p:txBody>
          <a:bodyPr/>
          <a:lstStyle/>
          <a:p>
            <a:r>
              <a:rPr lang="en-US" dirty="0"/>
              <a:t>Confidentiality and HIPAA</a:t>
            </a:r>
          </a:p>
        </p:txBody>
      </p:sp>
    </p:spTree>
    <p:extLst>
      <p:ext uri="{BB962C8B-B14F-4D97-AF65-F5344CB8AC3E}">
        <p14:creationId xmlns:p14="http://schemas.microsoft.com/office/powerpoint/2010/main" val="809422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5E2B2-1EA3-D4AC-182D-3B597E8FA7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0BF043-27C4-9238-16FF-20B4BDA176B3}"/>
              </a:ext>
            </a:extLst>
          </p:cNvPr>
          <p:cNvSpPr>
            <a:spLocks noGrp="1"/>
          </p:cNvSpPr>
          <p:nvPr>
            <p:ph sz="half" idx="1"/>
          </p:nvPr>
        </p:nvSpPr>
        <p:spPr/>
        <p:txBody>
          <a:bodyPr>
            <a:normAutofit fontScale="62500" lnSpcReduction="20000"/>
          </a:bodyPr>
          <a:lstStyle/>
          <a:p>
            <a:pPr marL="0" indent="0">
              <a:buNone/>
            </a:pPr>
            <a:r>
              <a:rPr lang="en-US" b="1" dirty="0"/>
              <a:t>Key Patient Rights</a:t>
            </a:r>
          </a:p>
          <a:p>
            <a:pPr marL="0" indent="0">
              <a:buNone/>
            </a:pPr>
            <a:endParaRPr lang="en-US" b="1" dirty="0"/>
          </a:p>
          <a:p>
            <a:r>
              <a:rPr lang="en-US" b="1" u="sng" dirty="0"/>
              <a:t>Respect and Dignity</a:t>
            </a:r>
            <a:r>
              <a:rPr lang="en-US" dirty="0"/>
              <a:t>: To receive care without discrimination regarding age, race, religion, gender, or disability.</a:t>
            </a:r>
          </a:p>
          <a:p>
            <a:r>
              <a:rPr lang="en-US" b="1" u="sng" dirty="0"/>
              <a:t>Information and Consent</a:t>
            </a:r>
            <a:r>
              <a:rPr lang="en-US" dirty="0"/>
              <a:t>: To receive complete, clear information about diagnosis, treatment, and prognosis to make informed decisions.</a:t>
            </a:r>
          </a:p>
          <a:p>
            <a:r>
              <a:rPr lang="en-US" b="1" u="sng" dirty="0"/>
              <a:t>Privacy and Confidentiality:</a:t>
            </a:r>
            <a:r>
              <a:rPr lang="en-US" dirty="0"/>
              <a:t> To have medical records kept confidential and to experience privacy during examinations.</a:t>
            </a:r>
          </a:p>
          <a:p>
            <a:r>
              <a:rPr lang="en-US" b="1" u="sng" dirty="0"/>
              <a:t>Participation in Care</a:t>
            </a:r>
            <a:r>
              <a:rPr lang="en-US" dirty="0"/>
              <a:t>: To be involved in developing their treatment plan and to make decisions about their care.</a:t>
            </a:r>
          </a:p>
        </p:txBody>
      </p:sp>
      <p:sp>
        <p:nvSpPr>
          <p:cNvPr id="3" name="Content Placeholder 2">
            <a:extLst>
              <a:ext uri="{FF2B5EF4-FFF2-40B4-BE49-F238E27FC236}">
                <a16:creationId xmlns:a16="http://schemas.microsoft.com/office/drawing/2014/main" id="{0E15CE5D-BCB0-396D-DC03-FED9EAC2BA06}"/>
              </a:ext>
            </a:extLst>
          </p:cNvPr>
          <p:cNvSpPr>
            <a:spLocks noGrp="1"/>
          </p:cNvSpPr>
          <p:nvPr>
            <p:ph sz="half" idx="2"/>
          </p:nvPr>
        </p:nvSpPr>
        <p:spPr/>
        <p:txBody>
          <a:bodyPr>
            <a:normAutofit/>
          </a:bodyPr>
          <a:lstStyle/>
          <a:p>
            <a:pPr algn="l">
              <a:lnSpc>
                <a:spcPts val="1800"/>
              </a:lnSpc>
              <a:spcAft>
                <a:spcPts val="900"/>
              </a:spcAft>
              <a:buFont typeface="Arial" panose="020B0604020202020204" pitchFamily="34" charset="0"/>
              <a:buChar char="•"/>
            </a:pPr>
            <a:endParaRPr lang="en-US" sz="1400" b="1" i="0" dirty="0">
              <a:solidFill>
                <a:srgbClr val="0A0A0A"/>
              </a:solidFill>
              <a:effectLst/>
              <a:latin typeface="+mn-lt"/>
            </a:endParaRPr>
          </a:p>
          <a:p>
            <a:pPr>
              <a:lnSpc>
                <a:spcPts val="1800"/>
              </a:lnSpc>
              <a:spcAft>
                <a:spcPts val="900"/>
              </a:spcAft>
            </a:pPr>
            <a:r>
              <a:rPr lang="en-US" sz="1400" b="1" i="0" u="sng" dirty="0">
                <a:solidFill>
                  <a:srgbClr val="0A0A0A"/>
                </a:solidFill>
                <a:effectLst/>
                <a:latin typeface="+mn-lt"/>
              </a:rPr>
              <a:t>Refusal of Treatment</a:t>
            </a:r>
            <a:r>
              <a:rPr lang="en-US" sz="1400" b="1" i="0" dirty="0">
                <a:solidFill>
                  <a:srgbClr val="0A0A0A"/>
                </a:solidFill>
                <a:effectLst/>
                <a:latin typeface="+mn-lt"/>
              </a:rPr>
              <a:t>:</a:t>
            </a:r>
            <a:r>
              <a:rPr lang="en-US" sz="1400" b="0" i="0" dirty="0">
                <a:solidFill>
                  <a:srgbClr val="0A0A0A"/>
                </a:solidFill>
                <a:effectLst/>
                <a:latin typeface="+mn-lt"/>
              </a:rPr>
              <a:t> To refuse treatment to the extent allowed by law and be informed of the consequences.</a:t>
            </a:r>
          </a:p>
          <a:p>
            <a:pPr algn="l">
              <a:lnSpc>
                <a:spcPts val="1800"/>
              </a:lnSpc>
              <a:spcAft>
                <a:spcPts val="900"/>
              </a:spcAft>
              <a:buFont typeface="Arial" panose="020B0604020202020204" pitchFamily="34" charset="0"/>
              <a:buChar char="•"/>
            </a:pPr>
            <a:r>
              <a:rPr lang="en-US" sz="1400" b="1" i="0" u="sng" dirty="0">
                <a:solidFill>
                  <a:srgbClr val="0A0A0A"/>
                </a:solidFill>
                <a:effectLst/>
                <a:latin typeface="+mn-lt"/>
              </a:rPr>
              <a:t>Access to Records</a:t>
            </a:r>
            <a:r>
              <a:rPr lang="en-US" sz="1400" b="1" i="0" dirty="0">
                <a:solidFill>
                  <a:srgbClr val="0A0A0A"/>
                </a:solidFill>
                <a:effectLst/>
                <a:latin typeface="+mn-lt"/>
              </a:rPr>
              <a:t>:</a:t>
            </a:r>
            <a:r>
              <a:rPr lang="en-US" sz="1400" b="0" i="0" dirty="0">
                <a:solidFill>
                  <a:srgbClr val="0A0A0A"/>
                </a:solidFill>
                <a:effectLst/>
                <a:latin typeface="+mn-lt"/>
              </a:rPr>
              <a:t> To review and obtain copies of their medical records.</a:t>
            </a:r>
          </a:p>
          <a:p>
            <a:pPr algn="l">
              <a:lnSpc>
                <a:spcPts val="1800"/>
              </a:lnSpc>
              <a:spcAft>
                <a:spcPts val="900"/>
              </a:spcAft>
              <a:buFont typeface="Arial" panose="020B0604020202020204" pitchFamily="34" charset="0"/>
              <a:buChar char="•"/>
            </a:pPr>
            <a:r>
              <a:rPr lang="en-US" sz="1400" b="1" i="0" u="sng" dirty="0">
                <a:solidFill>
                  <a:srgbClr val="0A0A0A"/>
                </a:solidFill>
                <a:effectLst/>
                <a:latin typeface="+mn-lt"/>
              </a:rPr>
              <a:t>Safety</a:t>
            </a:r>
            <a:r>
              <a:rPr lang="en-US" sz="1400" b="1" i="0" dirty="0">
                <a:solidFill>
                  <a:srgbClr val="0A0A0A"/>
                </a:solidFill>
                <a:effectLst/>
                <a:latin typeface="+mn-lt"/>
              </a:rPr>
              <a:t>:</a:t>
            </a:r>
            <a:r>
              <a:rPr lang="en-US" sz="1400" b="0" i="0" dirty="0">
                <a:solidFill>
                  <a:srgbClr val="0A0A0A"/>
                </a:solidFill>
                <a:effectLst/>
                <a:latin typeface="+mn-lt"/>
              </a:rPr>
              <a:t> To be free from unnecessary restraint, seclusion, or abuse</a:t>
            </a:r>
            <a:r>
              <a:rPr lang="en-US" b="0" i="0" dirty="0">
                <a:solidFill>
                  <a:srgbClr val="0A0A0A"/>
                </a:solidFill>
                <a:effectLst/>
                <a:latin typeface="Google Sans"/>
              </a:rPr>
              <a:t>.</a:t>
            </a:r>
          </a:p>
          <a:p>
            <a:endParaRPr lang="en-US" dirty="0"/>
          </a:p>
        </p:txBody>
      </p:sp>
      <p:sp>
        <p:nvSpPr>
          <p:cNvPr id="4" name="Footer Placeholder 3">
            <a:extLst>
              <a:ext uri="{FF2B5EF4-FFF2-40B4-BE49-F238E27FC236}">
                <a16:creationId xmlns:a16="http://schemas.microsoft.com/office/drawing/2014/main" id="{78BAC5D2-1239-7AE7-865E-113669CD8E94}"/>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©2023 Trinity Health, All Rights Reserved</a:t>
            </a:r>
            <a:endParaRPr kumimoji="0" lang="en-US" sz="600"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64BD9519-BDDD-B84C-29D1-AF40C38B394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700" b="0" i="0" u="none" strike="noStrike" kern="1200" cap="none" spc="0" normalizeH="0" baseline="0" noProof="0" dirty="0">
              <a:ln>
                <a:noFill/>
              </a:ln>
              <a:solidFill>
                <a:srgbClr val="000000">
                  <a:lumMod val="60000"/>
                  <a:lumOff val="4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E11D30B8-93A4-DC3B-8E62-7A00553EA045}"/>
              </a:ext>
            </a:extLst>
          </p:cNvPr>
          <p:cNvSpPr>
            <a:spLocks noGrp="1"/>
          </p:cNvSpPr>
          <p:nvPr>
            <p:ph type="title"/>
          </p:nvPr>
        </p:nvSpPr>
        <p:spPr>
          <a:xfrm>
            <a:off x="400496" y="353074"/>
            <a:ext cx="8229600" cy="498656"/>
          </a:xfrm>
        </p:spPr>
        <p:txBody>
          <a:bodyPr/>
          <a:lstStyle/>
          <a:p>
            <a:pPr algn="ctr"/>
            <a:r>
              <a:rPr lang="en-US" dirty="0"/>
              <a:t>Patient Rights &amp; Responsibilities</a:t>
            </a:r>
          </a:p>
        </p:txBody>
      </p:sp>
    </p:spTree>
    <p:extLst>
      <p:ext uri="{BB962C8B-B14F-4D97-AF65-F5344CB8AC3E}">
        <p14:creationId xmlns:p14="http://schemas.microsoft.com/office/powerpoint/2010/main" val="640235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9FEE8-C09D-AE28-C913-0505F50129A1}"/>
              </a:ext>
            </a:extLst>
          </p:cNvPr>
          <p:cNvSpPr>
            <a:spLocks noGrp="1"/>
          </p:cNvSpPr>
          <p:nvPr>
            <p:ph type="title"/>
          </p:nvPr>
        </p:nvSpPr>
        <p:spPr/>
        <p:txBody>
          <a:bodyPr/>
          <a:lstStyle/>
          <a:p>
            <a:r>
              <a:rPr lang="en-US"/>
              <a:t>Infection Control:</a:t>
            </a:r>
            <a:br>
              <a:rPr lang="en-US"/>
            </a:br>
            <a:br>
              <a:rPr lang="en-US"/>
            </a:br>
            <a:endParaRPr lang="en-US"/>
          </a:p>
        </p:txBody>
      </p:sp>
      <p:sp>
        <p:nvSpPr>
          <p:cNvPr id="3" name="Footer Placeholder 2">
            <a:extLst>
              <a:ext uri="{FF2B5EF4-FFF2-40B4-BE49-F238E27FC236}">
                <a16:creationId xmlns:a16="http://schemas.microsoft.com/office/drawing/2014/main" id="{E8422149-5BEC-4ABC-F0DF-B93E7B9EC95B}"/>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6EA7D891-55F7-E4C6-6F9B-F40E973D4171}"/>
              </a:ext>
            </a:extLst>
          </p:cNvPr>
          <p:cNvSpPr>
            <a:spLocks noGrp="1"/>
          </p:cNvSpPr>
          <p:nvPr>
            <p:ph type="sldNum" sz="quarter" idx="4"/>
          </p:nvPr>
        </p:nvSpPr>
        <p:spPr/>
        <p:txBody>
          <a:bodyPr/>
          <a:lstStyle/>
          <a:p>
            <a:fld id="{489F9553-C816-6842-8939-EE75ECF7EB2B}" type="slidenum">
              <a:rPr lang="en-US" smtClean="0"/>
              <a:pPr/>
              <a:t>26</a:t>
            </a:fld>
            <a:endParaRPr lang="en-US"/>
          </a:p>
        </p:txBody>
      </p:sp>
    </p:spTree>
    <p:extLst>
      <p:ext uri="{BB962C8B-B14F-4D97-AF65-F5344CB8AC3E}">
        <p14:creationId xmlns:p14="http://schemas.microsoft.com/office/powerpoint/2010/main" val="1848864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66B955-56DA-A953-4EF4-20FBEA106071}"/>
              </a:ext>
            </a:extLst>
          </p:cNvPr>
          <p:cNvSpPr>
            <a:spLocks noGrp="1"/>
          </p:cNvSpPr>
          <p:nvPr>
            <p:ph sz="quarter" idx="12"/>
          </p:nvPr>
        </p:nvSpPr>
        <p:spPr/>
        <p:txBody>
          <a:bodyPr>
            <a:normAutofit/>
          </a:bodyPr>
          <a:lstStyle/>
          <a:p>
            <a:pPr marL="0" indent="0">
              <a:buNone/>
            </a:pPr>
            <a:r>
              <a:rPr lang="en-US" sz="2000" u="sng"/>
              <a:t>Hands must be washed:</a:t>
            </a:r>
          </a:p>
          <a:p>
            <a:pPr marL="0" indent="0">
              <a:buNone/>
            </a:pPr>
            <a:endParaRPr lang="en-US" sz="2000" u="sng"/>
          </a:p>
          <a:p>
            <a:r>
              <a:rPr lang="en-US" sz="1700"/>
              <a:t>On arrival to volunteer</a:t>
            </a:r>
          </a:p>
          <a:p>
            <a:r>
              <a:rPr lang="en-US" sz="1700"/>
              <a:t>Before leaving the restroom</a:t>
            </a:r>
          </a:p>
          <a:p>
            <a:r>
              <a:rPr lang="en-US" sz="1700"/>
              <a:t>Before and after eating</a:t>
            </a:r>
          </a:p>
          <a:p>
            <a:r>
              <a:rPr lang="en-US" sz="1700"/>
              <a:t>After removing gloves</a:t>
            </a:r>
          </a:p>
          <a:p>
            <a:r>
              <a:rPr lang="en-US" sz="1700"/>
              <a:t>Between handling of patients</a:t>
            </a:r>
          </a:p>
          <a:p>
            <a:r>
              <a:rPr lang="en-US" sz="1700"/>
              <a:t>After using the toilet, after blowing or wiping the nose</a:t>
            </a:r>
          </a:p>
          <a:p>
            <a:r>
              <a:rPr lang="en-US" sz="1700"/>
              <a:t>Before leaving the hospital</a:t>
            </a:r>
          </a:p>
        </p:txBody>
      </p:sp>
      <p:sp>
        <p:nvSpPr>
          <p:cNvPr id="3" name="Title 2">
            <a:extLst>
              <a:ext uri="{FF2B5EF4-FFF2-40B4-BE49-F238E27FC236}">
                <a16:creationId xmlns:a16="http://schemas.microsoft.com/office/drawing/2014/main" id="{65D37780-34C3-3941-5BAC-E8769B66E4AD}"/>
              </a:ext>
            </a:extLst>
          </p:cNvPr>
          <p:cNvSpPr>
            <a:spLocks noGrp="1"/>
          </p:cNvSpPr>
          <p:nvPr>
            <p:ph type="title"/>
          </p:nvPr>
        </p:nvSpPr>
        <p:spPr/>
        <p:txBody>
          <a:bodyPr/>
          <a:lstStyle/>
          <a:p>
            <a:r>
              <a:rPr lang="en-US" sz="2000"/>
              <a:t>Hand washing is the single most effective way to prevent the spread of infection.</a:t>
            </a:r>
          </a:p>
        </p:txBody>
      </p:sp>
      <p:sp>
        <p:nvSpPr>
          <p:cNvPr id="4" name="Footer Placeholder 3">
            <a:extLst>
              <a:ext uri="{FF2B5EF4-FFF2-40B4-BE49-F238E27FC236}">
                <a16:creationId xmlns:a16="http://schemas.microsoft.com/office/drawing/2014/main" id="{2A0EB584-D75F-C199-2F26-2D2E9CCCE5F1}"/>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E0A7FE27-5C4F-B109-3203-E9157AE7BDE6}"/>
              </a:ext>
            </a:extLst>
          </p:cNvPr>
          <p:cNvSpPr>
            <a:spLocks noGrp="1"/>
          </p:cNvSpPr>
          <p:nvPr>
            <p:ph type="sldNum" sz="quarter" idx="4"/>
          </p:nvPr>
        </p:nvSpPr>
        <p:spPr/>
        <p:txBody>
          <a:bodyPr/>
          <a:lstStyle/>
          <a:p>
            <a:fld id="{489F9553-C816-6842-8939-EE75ECF7EB2B}" type="slidenum">
              <a:rPr lang="en-US" smtClean="0"/>
              <a:pPr/>
              <a:t>27</a:t>
            </a:fld>
            <a:endParaRPr lang="en-US"/>
          </a:p>
        </p:txBody>
      </p:sp>
    </p:spTree>
    <p:extLst>
      <p:ext uri="{BB962C8B-B14F-4D97-AF65-F5344CB8AC3E}">
        <p14:creationId xmlns:p14="http://schemas.microsoft.com/office/powerpoint/2010/main" val="239332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b="1" dirty="0">
                <a:solidFill>
                  <a:srgbClr val="FF0000"/>
                </a:solidFill>
              </a:rPr>
              <a:t>Make sure you keep some available at your station.</a:t>
            </a:r>
          </a:p>
        </p:txBody>
      </p:sp>
      <p:sp>
        <p:nvSpPr>
          <p:cNvPr id="4" name="Footer Placeholder 3"/>
          <p:cNvSpPr>
            <a:spLocks noGrp="1"/>
          </p:cNvSpPr>
          <p:nvPr>
            <p:ph type="ftr" sz="quarter" idx="11"/>
          </p:nvPr>
        </p:nvSpPr>
        <p:spPr/>
        <p:txBody>
          <a:bodyPr/>
          <a:lstStyle/>
          <a:p>
            <a:pPr algn="ctr" defTabSz="342900">
              <a:defRPr/>
            </a:pPr>
            <a:r>
              <a:rPr lang="en-US" sz="900">
                <a:solidFill>
                  <a:prstClr val="black">
                    <a:tint val="75000"/>
                  </a:prstClr>
                </a:solidFill>
                <a:latin typeface="Calibri"/>
              </a:rPr>
              <a:t>©2015</a:t>
            </a:r>
            <a:endParaRPr lang="en-US" sz="900"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defTabSz="342900">
              <a:defRPr/>
            </a:pPr>
            <a:fld id="{489F9553-C816-6842-8939-EE75ECF7EB2B}" type="slidenum">
              <a:rPr lang="en-US" sz="900">
                <a:solidFill>
                  <a:prstClr val="black">
                    <a:tint val="75000"/>
                  </a:prstClr>
                </a:solidFill>
                <a:latin typeface="Calibri"/>
              </a:rPr>
              <a:pPr defTabSz="342900">
                <a:defRPr/>
              </a:pPr>
              <a:t>28</a:t>
            </a:fld>
            <a:endParaRPr lang="en-US" sz="900" dirty="0">
              <a:solidFill>
                <a:prstClr val="black">
                  <a:tint val="75000"/>
                </a:prstClr>
              </a:solidFill>
              <a:latin typeface="Calibri"/>
            </a:endParaRPr>
          </a:p>
        </p:txBody>
      </p:sp>
      <p:pic>
        <p:nvPicPr>
          <p:cNvPr id="6" name="Picture 5" descr="hand sanitizer | Unexpected in common hou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394" y="1540057"/>
            <a:ext cx="1833457" cy="1034074"/>
          </a:xfrm>
          <a:prstGeom prst="rect">
            <a:avLst/>
          </a:prstGeom>
        </p:spPr>
      </p:pic>
      <p:pic>
        <p:nvPicPr>
          <p:cNvPr id="7" name="Picture 6" descr="Will resistant bacteria be the end of alcohol hand sanitiz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235" y="31354"/>
            <a:ext cx="2562225" cy="1708150"/>
          </a:xfrm>
          <a:prstGeom prst="rect">
            <a:avLst/>
          </a:prstGeom>
        </p:spPr>
      </p:pic>
      <p:pic>
        <p:nvPicPr>
          <p:cNvPr id="8" name="Picture 7" descr="File:Wall-mounted hand sanitizer dispenser.JPG - Wikimedia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363" y="31354"/>
            <a:ext cx="1844146" cy="2458861"/>
          </a:xfrm>
          <a:prstGeom prst="rect">
            <a:avLst/>
          </a:prstGeom>
        </p:spPr>
      </p:pic>
    </p:spTree>
    <p:extLst>
      <p:ext uri="{BB962C8B-B14F-4D97-AF65-F5344CB8AC3E}">
        <p14:creationId xmlns:p14="http://schemas.microsoft.com/office/powerpoint/2010/main" val="3873866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4B16-6BA4-4214-9163-E3CAB7F261DB}"/>
              </a:ext>
            </a:extLst>
          </p:cNvPr>
          <p:cNvSpPr>
            <a:spLocks noGrp="1"/>
          </p:cNvSpPr>
          <p:nvPr>
            <p:ph type="title"/>
          </p:nvPr>
        </p:nvSpPr>
        <p:spPr>
          <a:xfrm>
            <a:off x="731677" y="852334"/>
            <a:ext cx="4314711" cy="1009604"/>
          </a:xfrm>
        </p:spPr>
        <p:txBody>
          <a:bodyPr/>
          <a:lstStyle/>
          <a:p>
            <a:r>
              <a:rPr lang="en-US" dirty="0"/>
              <a:t>Plain Language Review &amp; Safety</a:t>
            </a:r>
          </a:p>
        </p:txBody>
      </p:sp>
      <p:sp>
        <p:nvSpPr>
          <p:cNvPr id="3" name="Footer Placeholder 2">
            <a:extLst>
              <a:ext uri="{FF2B5EF4-FFF2-40B4-BE49-F238E27FC236}">
                <a16:creationId xmlns:a16="http://schemas.microsoft.com/office/drawing/2014/main" id="{855FB12B-80F4-47AC-A5F8-C5CD69504111}"/>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05514D0E-DB1E-459D-9849-93E07A0EA1F2}"/>
              </a:ext>
            </a:extLst>
          </p:cNvPr>
          <p:cNvSpPr>
            <a:spLocks noGrp="1"/>
          </p:cNvSpPr>
          <p:nvPr>
            <p:ph type="sldNum" sz="quarter" idx="4"/>
          </p:nvPr>
        </p:nvSpPr>
        <p:spPr/>
        <p:txBody>
          <a:bodyPr/>
          <a:lstStyle/>
          <a:p>
            <a:fld id="{489F9553-C816-6842-8939-EE75ECF7EB2B}" type="slidenum">
              <a:rPr lang="en-US" smtClean="0"/>
              <a:pPr/>
              <a:t>29</a:t>
            </a:fld>
            <a:endParaRPr lang="en-US"/>
          </a:p>
        </p:txBody>
      </p:sp>
    </p:spTree>
    <p:extLst>
      <p:ext uri="{BB962C8B-B14F-4D97-AF65-F5344CB8AC3E}">
        <p14:creationId xmlns:p14="http://schemas.microsoft.com/office/powerpoint/2010/main" val="350147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00496" y="999056"/>
            <a:ext cx="4038600" cy="3394472"/>
          </a:xfrm>
        </p:spPr>
        <p:txBody>
          <a:bodyPr>
            <a:normAutofit/>
          </a:bodyPr>
          <a:lstStyle/>
          <a:p>
            <a:endParaRPr lang="en-US" dirty="0"/>
          </a:p>
          <a:p>
            <a:endParaRPr lang="en-US" dirty="0"/>
          </a:p>
        </p:txBody>
      </p:sp>
      <p:sp>
        <p:nvSpPr>
          <p:cNvPr id="10" name="Content Placeholder 2">
            <a:extLst>
              <a:ext uri="{FF2B5EF4-FFF2-40B4-BE49-F238E27FC236}">
                <a16:creationId xmlns:a16="http://schemas.microsoft.com/office/drawing/2014/main" id="{5A2A196A-FB4D-DA7E-0F40-84B9A2DE3CF1}"/>
              </a:ext>
            </a:extLst>
          </p:cNvPr>
          <p:cNvSpPr>
            <a:spLocks noGrp="1"/>
          </p:cNvSpPr>
          <p:nvPr>
            <p:ph sz="half" idx="2"/>
          </p:nvPr>
        </p:nvSpPr>
        <p:spPr>
          <a:xfrm>
            <a:off x="489098" y="999056"/>
            <a:ext cx="8140998" cy="3394472"/>
          </a:xfrm>
        </p:spPr>
        <p:txBody>
          <a:bodyPr/>
          <a:lstStyle/>
          <a:p>
            <a:pPr marL="0" indent="0" algn="ctr">
              <a:buNone/>
            </a:pPr>
            <a:endParaRPr lang="en-US" sz="2400" dirty="0"/>
          </a:p>
          <a:p>
            <a:pPr marL="0" indent="0" algn="ctr">
              <a:buNone/>
            </a:pPr>
            <a:r>
              <a:rPr lang="en-US" sz="2400" dirty="0"/>
              <a:t>We,</a:t>
            </a:r>
          </a:p>
          <a:p>
            <a:pPr marL="0" indent="0" algn="ctr">
              <a:buNone/>
            </a:pPr>
            <a:r>
              <a:rPr lang="en-US" sz="2400" dirty="0"/>
              <a:t>Trinity Health, serve together in the spirit of the Gospel as a compassionate and transforming healing presence within our communities.</a:t>
            </a:r>
            <a:endParaRPr lang="en-US" dirty="0"/>
          </a:p>
        </p:txBody>
      </p:sp>
      <p:sp>
        <p:nvSpPr>
          <p:cNvPr id="4" name="Footer Placeholder 3"/>
          <p:cNvSpPr>
            <a:spLocks noGrp="1"/>
          </p:cNvSpPr>
          <p:nvPr>
            <p:ph type="ftr" sz="quarter" idx="3"/>
          </p:nvPr>
        </p:nvSpPr>
        <p:spPr>
          <a:xfrm>
            <a:off x="4874631" y="4882370"/>
            <a:ext cx="3835387" cy="186901"/>
          </a:xfrm>
        </p:spPr>
        <p:txBody>
          <a:bodyPr>
            <a:normAutofit/>
          </a:bodyPr>
          <a:lstStyle/>
          <a:p>
            <a:pPr>
              <a:spcAft>
                <a:spcPts val="600"/>
              </a:spcAft>
            </a:pPr>
            <a:r>
              <a:rPr lang="en-US" dirty="0"/>
              <a:t>©2023 Trinity Health, All Rights Reserved</a:t>
            </a:r>
            <a:endParaRPr lang="en-US"/>
          </a:p>
        </p:txBody>
      </p:sp>
      <p:sp>
        <p:nvSpPr>
          <p:cNvPr id="5" name="Slide Number Placeholder 4"/>
          <p:cNvSpPr>
            <a:spLocks noGrp="1"/>
          </p:cNvSpPr>
          <p:nvPr>
            <p:ph type="sldNum" sz="quarter" idx="4"/>
          </p:nvPr>
        </p:nvSpPr>
        <p:spPr>
          <a:xfrm>
            <a:off x="8573392" y="4832328"/>
            <a:ext cx="406692" cy="273844"/>
          </a:xfrm>
        </p:spPr>
        <p:txBody>
          <a:bodyPr anchor="ctr">
            <a:normAutofit/>
          </a:bodyPr>
          <a:lstStyle/>
          <a:p>
            <a:pPr>
              <a:spcAft>
                <a:spcPts val="600"/>
              </a:spcAft>
            </a:pPr>
            <a:fld id="{489F9553-C816-6842-8939-EE75ECF7EB2B}" type="slidenum">
              <a:rPr lang="en-US" smtClean="0"/>
              <a:pPr>
                <a:spcAft>
                  <a:spcPts val="600"/>
                </a:spcAft>
              </a:pPr>
              <a:t>3</a:t>
            </a:fld>
            <a:endParaRPr lang="en-US"/>
          </a:p>
        </p:txBody>
      </p:sp>
      <p:sp>
        <p:nvSpPr>
          <p:cNvPr id="3" name="Title 2"/>
          <p:cNvSpPr>
            <a:spLocks noGrp="1"/>
          </p:cNvSpPr>
          <p:nvPr>
            <p:ph type="title"/>
          </p:nvPr>
        </p:nvSpPr>
        <p:spPr>
          <a:xfrm>
            <a:off x="393408" y="345640"/>
            <a:ext cx="8229600" cy="498656"/>
          </a:xfrm>
        </p:spPr>
        <p:txBody>
          <a:bodyPr anchor="ctr">
            <a:normAutofit/>
          </a:bodyPr>
          <a:lstStyle/>
          <a:p>
            <a:pPr algn="ctr"/>
            <a:r>
              <a:rPr lang="en-US" dirty="0"/>
              <a:t>Trinity Health Mission Statement</a:t>
            </a:r>
          </a:p>
        </p:txBody>
      </p:sp>
    </p:spTree>
    <p:extLst>
      <p:ext uri="{BB962C8B-B14F-4D97-AF65-F5344CB8AC3E}">
        <p14:creationId xmlns:p14="http://schemas.microsoft.com/office/powerpoint/2010/main" val="28529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339951-CD4C-4A65-AC45-BCC31FCF95A7}"/>
              </a:ext>
            </a:extLst>
          </p:cNvPr>
          <p:cNvSpPr>
            <a:spLocks noGrp="1"/>
          </p:cNvSpPr>
          <p:nvPr>
            <p:ph sz="quarter" idx="12"/>
          </p:nvPr>
        </p:nvSpPr>
        <p:spPr>
          <a:xfrm>
            <a:off x="393408" y="844296"/>
            <a:ext cx="8236688" cy="3756279"/>
          </a:xfrm>
        </p:spPr>
        <p:txBody>
          <a:bodyPr/>
          <a:lstStyle/>
          <a:p>
            <a:pPr marL="0" indent="0">
              <a:buNone/>
            </a:pPr>
            <a:r>
              <a:rPr lang="en-US" sz="2000" dirty="0">
                <a:solidFill>
                  <a:srgbClr val="FF0000"/>
                </a:solidFill>
              </a:rPr>
              <a:t>Hospitals use plain language for emergencies</a:t>
            </a:r>
          </a:p>
          <a:p>
            <a:pPr marL="0" indent="0" algn="ctr">
              <a:buNone/>
            </a:pPr>
            <a:r>
              <a:rPr lang="en-US" sz="2000" dirty="0"/>
              <a:t>The only color code is </a:t>
            </a:r>
            <a:r>
              <a:rPr lang="en-US" sz="2000" dirty="0">
                <a:solidFill>
                  <a:srgbClr val="00B0F0"/>
                </a:solidFill>
              </a:rPr>
              <a:t>CODE BLUE</a:t>
            </a:r>
          </a:p>
          <a:p>
            <a:endParaRPr lang="en-US" dirty="0"/>
          </a:p>
        </p:txBody>
      </p:sp>
      <p:sp>
        <p:nvSpPr>
          <p:cNvPr id="3" name="Title 2">
            <a:extLst>
              <a:ext uri="{FF2B5EF4-FFF2-40B4-BE49-F238E27FC236}">
                <a16:creationId xmlns:a16="http://schemas.microsoft.com/office/drawing/2014/main" id="{0687FF21-C1DF-4F4F-B5D4-81308606841A}"/>
              </a:ext>
            </a:extLst>
          </p:cNvPr>
          <p:cNvSpPr>
            <a:spLocks noGrp="1"/>
          </p:cNvSpPr>
          <p:nvPr>
            <p:ph type="title"/>
          </p:nvPr>
        </p:nvSpPr>
        <p:spPr/>
        <p:txBody>
          <a:bodyPr/>
          <a:lstStyle/>
          <a:p>
            <a:r>
              <a:rPr lang="en-US"/>
              <a:t>Plain Language</a:t>
            </a:r>
          </a:p>
        </p:txBody>
      </p:sp>
      <p:sp>
        <p:nvSpPr>
          <p:cNvPr id="4" name="Footer Placeholder 3">
            <a:extLst>
              <a:ext uri="{FF2B5EF4-FFF2-40B4-BE49-F238E27FC236}">
                <a16:creationId xmlns:a16="http://schemas.microsoft.com/office/drawing/2014/main" id="{54F374F1-F031-4247-9BBE-73A7079CAF93}"/>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D4094FA1-5AC2-4DC6-8CD2-20B5CA98BE21}"/>
              </a:ext>
            </a:extLst>
          </p:cNvPr>
          <p:cNvSpPr>
            <a:spLocks noGrp="1"/>
          </p:cNvSpPr>
          <p:nvPr>
            <p:ph type="sldNum" sz="quarter" idx="4"/>
          </p:nvPr>
        </p:nvSpPr>
        <p:spPr/>
        <p:txBody>
          <a:bodyPr/>
          <a:lstStyle/>
          <a:p>
            <a:fld id="{489F9553-C816-6842-8939-EE75ECF7EB2B}" type="slidenum">
              <a:rPr lang="en-US" smtClean="0"/>
              <a:pPr/>
              <a:t>30</a:t>
            </a:fld>
            <a:endParaRPr lang="en-US"/>
          </a:p>
        </p:txBody>
      </p:sp>
      <p:graphicFrame>
        <p:nvGraphicFramePr>
          <p:cNvPr id="6" name="Content Placeholder 4">
            <a:extLst>
              <a:ext uri="{FF2B5EF4-FFF2-40B4-BE49-F238E27FC236}">
                <a16:creationId xmlns:a16="http://schemas.microsoft.com/office/drawing/2014/main" id="{C9AC88D9-F178-447D-906F-940A35C819E4}"/>
              </a:ext>
            </a:extLst>
          </p:cNvPr>
          <p:cNvGraphicFramePr>
            <a:graphicFrameLocks/>
          </p:cNvGraphicFramePr>
          <p:nvPr>
            <p:custDataLst>
              <p:tags r:id="rId1"/>
            </p:custDataLst>
          </p:nvPr>
        </p:nvGraphicFramePr>
        <p:xfrm>
          <a:off x="393408" y="1651287"/>
          <a:ext cx="8316610" cy="2999330"/>
        </p:xfrm>
        <a:graphic>
          <a:graphicData uri="http://schemas.openxmlformats.org/drawingml/2006/table">
            <a:tbl>
              <a:tblPr firstRow="1" firstCol="1" bandRow="1">
                <a:tableStyleId>{21E4AEA4-8DFA-4A89-87EB-49C32662AFE0}</a:tableStyleId>
              </a:tblPr>
              <a:tblGrid>
                <a:gridCol w="3277444">
                  <a:extLst>
                    <a:ext uri="{9D8B030D-6E8A-4147-A177-3AD203B41FA5}">
                      <a16:colId xmlns:a16="http://schemas.microsoft.com/office/drawing/2014/main" val="2663194539"/>
                    </a:ext>
                  </a:extLst>
                </a:gridCol>
                <a:gridCol w="5039166">
                  <a:extLst>
                    <a:ext uri="{9D8B030D-6E8A-4147-A177-3AD203B41FA5}">
                      <a16:colId xmlns:a16="http://schemas.microsoft.com/office/drawing/2014/main" val="911566044"/>
                    </a:ext>
                  </a:extLst>
                </a:gridCol>
              </a:tblGrid>
              <a:tr h="245931">
                <a:tc>
                  <a:txBody>
                    <a:bodyPr/>
                    <a:lstStyle/>
                    <a:p>
                      <a:pPr marL="0" marR="0" algn="ctr">
                        <a:spcBef>
                          <a:spcPts val="0"/>
                        </a:spcBef>
                        <a:spcAft>
                          <a:spcPts val="0"/>
                        </a:spcAft>
                      </a:pPr>
                      <a:r>
                        <a:rPr lang="en-US" sz="1400">
                          <a:effectLst/>
                        </a:rPr>
                        <a:t>Event</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lgn="ctr">
                        <a:spcBef>
                          <a:spcPts val="0"/>
                        </a:spcBef>
                        <a:spcAft>
                          <a:spcPts val="0"/>
                        </a:spcAft>
                      </a:pPr>
                      <a:r>
                        <a:rPr lang="en-US" sz="1400">
                          <a:effectLst/>
                        </a:rPr>
                        <a:t>Overhead Announcement "Your attention please..."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1254084039"/>
                  </a:ext>
                </a:extLst>
              </a:tr>
              <a:tr h="396858">
                <a:tc>
                  <a:txBody>
                    <a:bodyPr/>
                    <a:lstStyle/>
                    <a:p>
                      <a:pPr marL="0" marR="0" algn="l">
                        <a:spcBef>
                          <a:spcPts val="0"/>
                        </a:spcBef>
                        <a:spcAft>
                          <a:spcPts val="0"/>
                        </a:spcAft>
                      </a:pPr>
                      <a:r>
                        <a:rPr lang="en-US" sz="1400" b="0">
                          <a:effectLst/>
                        </a:rPr>
                        <a:t>Disaster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"[Ministry] is responding to a(n) [specific] disaster. More information to follow."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357747957"/>
                  </a:ext>
                </a:extLst>
              </a:tr>
              <a:tr h="224362">
                <a:tc>
                  <a:txBody>
                    <a:bodyPr/>
                    <a:lstStyle/>
                    <a:p>
                      <a:pPr marL="0" marR="0" algn="l">
                        <a:spcBef>
                          <a:spcPts val="0"/>
                        </a:spcBef>
                        <a:spcAft>
                          <a:spcPts val="0"/>
                        </a:spcAft>
                      </a:pPr>
                      <a:r>
                        <a:rPr lang="en-US" sz="1400" b="0">
                          <a:effectLst/>
                        </a:rPr>
                        <a:t>Fire Alarm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fire alarm activation in[floor/unit/department]"</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020641108"/>
                  </a:ext>
                </a:extLst>
              </a:tr>
              <a:tr h="220919">
                <a:tc>
                  <a:txBody>
                    <a:bodyPr/>
                    <a:lstStyle/>
                    <a:p>
                      <a:pPr marL="0" marR="0" algn="l">
                        <a:spcBef>
                          <a:spcPts val="0"/>
                        </a:spcBef>
                        <a:spcAft>
                          <a:spcPts val="0"/>
                        </a:spcAft>
                      </a:pPr>
                      <a:r>
                        <a:rPr lang="en-US" sz="1400" b="0">
                          <a:effectLst/>
                        </a:rPr>
                        <a:t>Code Blue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Code Blue in [floor/unit]"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841822939"/>
                  </a:ext>
                </a:extLst>
              </a:tr>
              <a:tr h="220919">
                <a:tc>
                  <a:txBody>
                    <a:bodyPr/>
                    <a:lstStyle/>
                    <a:p>
                      <a:pPr marL="0" marR="0" algn="l">
                        <a:spcBef>
                          <a:spcPts val="0"/>
                        </a:spcBef>
                        <a:spcAft>
                          <a:spcPts val="0"/>
                        </a:spcAft>
                      </a:pPr>
                      <a:r>
                        <a:rPr lang="en-US" sz="1400" b="0">
                          <a:effectLst/>
                        </a:rPr>
                        <a:t>Medical Emergency</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medical emergency on [floor/unit/dept]"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193399922"/>
                  </a:ext>
                </a:extLst>
              </a:tr>
              <a:tr h="220919">
                <a:tc>
                  <a:txBody>
                    <a:bodyPr/>
                    <a:lstStyle/>
                    <a:p>
                      <a:pPr marL="0" marR="0" algn="l">
                        <a:spcBef>
                          <a:spcPts val="0"/>
                        </a:spcBef>
                        <a:spcAft>
                          <a:spcPts val="0"/>
                        </a:spcAft>
                      </a:pPr>
                      <a:r>
                        <a:rPr lang="en-US" sz="1400" b="0">
                          <a:effectLst/>
                        </a:rPr>
                        <a:t>Rapid Response</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rapid response needed in [floor/unit]"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771964308"/>
                  </a:ext>
                </a:extLst>
              </a:tr>
              <a:tr h="396858">
                <a:tc>
                  <a:txBody>
                    <a:bodyPr/>
                    <a:lstStyle/>
                    <a:p>
                      <a:pPr marL="0" marR="0" algn="l">
                        <a:spcBef>
                          <a:spcPts val="0"/>
                        </a:spcBef>
                        <a:spcAft>
                          <a:spcPts val="0"/>
                        </a:spcAft>
                      </a:pPr>
                      <a:r>
                        <a:rPr lang="en-US" sz="1400" b="0">
                          <a:effectLst/>
                        </a:rPr>
                        <a:t>Severe Weather Event </a:t>
                      </a:r>
                      <a:endParaRPr lang="en-US" sz="1400" b="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[severe weather event] [watch/warning] in effect until [time]"</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1434210024"/>
                  </a:ext>
                </a:extLst>
              </a:tr>
              <a:tr h="244381">
                <a:tc>
                  <a:txBody>
                    <a:bodyPr/>
                    <a:lstStyle/>
                    <a:p>
                      <a:pPr marL="0" marR="0" algn="l">
                        <a:spcBef>
                          <a:spcPts val="0"/>
                        </a:spcBef>
                        <a:spcAft>
                          <a:spcPts val="0"/>
                        </a:spcAft>
                      </a:pPr>
                      <a:r>
                        <a:rPr lang="en-US" sz="1400" b="0">
                          <a:effectLst/>
                        </a:rPr>
                        <a:t>Missing infant or child and description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missing [child/infant]. [Description]"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907506460"/>
                  </a:ext>
                </a:extLst>
              </a:tr>
              <a:tr h="244381">
                <a:tc>
                  <a:txBody>
                    <a:bodyPr/>
                    <a:lstStyle/>
                    <a:p>
                      <a:pPr marL="0" marR="0" algn="l">
                        <a:spcBef>
                          <a:spcPts val="0"/>
                        </a:spcBef>
                        <a:spcAft>
                          <a:spcPts val="0"/>
                        </a:spcAft>
                      </a:pPr>
                      <a:r>
                        <a:rPr lang="en-US" sz="1400" b="0">
                          <a:effectLst/>
                        </a:rPr>
                        <a:t>Missing patient and description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 missing patient. [Description]."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2200300108"/>
                  </a:ext>
                </a:extLst>
              </a:tr>
              <a:tr h="244381">
                <a:tc>
                  <a:txBody>
                    <a:bodyPr/>
                    <a:lstStyle/>
                    <a:p>
                      <a:pPr marL="0" marR="0" algn="l">
                        <a:spcBef>
                          <a:spcPts val="0"/>
                        </a:spcBef>
                        <a:spcAft>
                          <a:spcPts val="0"/>
                        </a:spcAft>
                      </a:pPr>
                      <a:r>
                        <a:rPr lang="en-US" sz="1400" b="0">
                          <a:effectLst/>
                        </a:rPr>
                        <a:t>Security assistance required and location</a:t>
                      </a:r>
                      <a:endParaRPr lang="en-US" sz="1400" b="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pPr>
                      <a:r>
                        <a:rPr lang="en-US" sz="1400">
                          <a:effectLst/>
                        </a:rPr>
                        <a:t>"Security assistance is required in [location]" </a:t>
                      </a:r>
                      <a:endParaRPr lang="en-US" sz="1400">
                        <a:solidFill>
                          <a:srgbClr val="00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681316251"/>
                  </a:ext>
                </a:extLst>
              </a:tr>
              <a:tr h="220919">
                <a:tc>
                  <a:txBody>
                    <a:bodyPr/>
                    <a:lstStyle/>
                    <a:p>
                      <a:pPr marL="0" marR="0" algn="l">
                        <a:spcBef>
                          <a:spcPts val="0"/>
                        </a:spcBef>
                        <a:spcAft>
                          <a:spcPts val="0"/>
                        </a:spcAft>
                      </a:pPr>
                      <a:r>
                        <a:rPr lang="en-US" sz="1400" b="0">
                          <a:effectLst/>
                        </a:rPr>
                        <a:t>Active Shooter and location </a:t>
                      </a:r>
                      <a:endParaRPr lang="en-US" sz="1400" b="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tc>
                  <a:txBody>
                    <a:bodyPr/>
                    <a:lstStyle/>
                    <a:p>
                      <a:pPr marL="0" marR="0">
                        <a:spcBef>
                          <a:spcPts val="0"/>
                        </a:spcBef>
                        <a:spcAft>
                          <a:spcPts val="0"/>
                        </a:spcAft>
                      </a:pPr>
                      <a:r>
                        <a:rPr lang="en-US" sz="1400">
                          <a:effectLst/>
                        </a:rPr>
                        <a:t>"There is an active shooter in [location]" </a:t>
                      </a:r>
                      <a:endParaRPr lang="en-US" sz="1400">
                        <a:solidFill>
                          <a:srgbClr val="660000"/>
                        </a:solidFill>
                        <a:effectLst/>
                        <a:latin typeface="Times New Roman" panose="02020603050405020304" pitchFamily="18" charset="0"/>
                        <a:ea typeface="Times New Roman" panose="02020603050405020304" pitchFamily="18" charset="0"/>
                      </a:endParaRPr>
                    </a:p>
                  </a:txBody>
                  <a:tcPr marL="7144" marR="7144" marT="7144" marB="7144"/>
                </a:tc>
                <a:extLst>
                  <a:ext uri="{0D108BD9-81ED-4DB2-BD59-A6C34878D82A}">
                    <a16:rowId xmlns:a16="http://schemas.microsoft.com/office/drawing/2014/main" val="300310830"/>
                  </a:ext>
                </a:extLst>
              </a:tr>
            </a:tbl>
          </a:graphicData>
        </a:graphic>
      </p:graphicFrame>
    </p:spTree>
    <p:extLst>
      <p:ext uri="{BB962C8B-B14F-4D97-AF65-F5344CB8AC3E}">
        <p14:creationId xmlns:p14="http://schemas.microsoft.com/office/powerpoint/2010/main" val="3249599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4507D4-7506-4EA6-96AE-4F53C26D7955}"/>
              </a:ext>
            </a:extLst>
          </p:cNvPr>
          <p:cNvSpPr>
            <a:spLocks noGrp="1"/>
          </p:cNvSpPr>
          <p:nvPr>
            <p:ph sz="quarter" idx="12"/>
          </p:nvPr>
        </p:nvSpPr>
        <p:spPr/>
        <p:txBody>
          <a:bodyPr>
            <a:normAutofit fontScale="92500" lnSpcReduction="10000"/>
          </a:bodyPr>
          <a:lstStyle/>
          <a:p>
            <a:r>
              <a:rPr lang="en-US"/>
              <a:t>At Fire Scene, use R.A.C.E. to guide your actions:</a:t>
            </a:r>
          </a:p>
          <a:p>
            <a:pPr lvl="1"/>
            <a:r>
              <a:rPr lang="en-US">
                <a:solidFill>
                  <a:srgbClr val="FF0000"/>
                </a:solidFill>
              </a:rPr>
              <a:t>R</a:t>
            </a:r>
            <a:r>
              <a:rPr lang="en-US"/>
              <a:t>escue</a:t>
            </a:r>
          </a:p>
          <a:p>
            <a:pPr lvl="1"/>
            <a:r>
              <a:rPr lang="en-US">
                <a:solidFill>
                  <a:srgbClr val="FF0000"/>
                </a:solidFill>
              </a:rPr>
              <a:t>A</a:t>
            </a:r>
            <a:r>
              <a:rPr lang="en-US"/>
              <a:t>larm</a:t>
            </a:r>
          </a:p>
          <a:p>
            <a:pPr lvl="1"/>
            <a:r>
              <a:rPr lang="en-US">
                <a:solidFill>
                  <a:srgbClr val="FF0000"/>
                </a:solidFill>
              </a:rPr>
              <a:t>C</a:t>
            </a:r>
            <a:r>
              <a:rPr lang="en-US"/>
              <a:t>lose doors</a:t>
            </a:r>
          </a:p>
          <a:p>
            <a:pPr lvl="1"/>
            <a:r>
              <a:rPr lang="en-US">
                <a:solidFill>
                  <a:srgbClr val="FF0000"/>
                </a:solidFill>
              </a:rPr>
              <a:t>E</a:t>
            </a:r>
            <a:r>
              <a:rPr lang="en-US"/>
              <a:t>xtinguish / Evacuate</a:t>
            </a:r>
          </a:p>
          <a:p>
            <a:r>
              <a:rPr lang="en-US"/>
              <a:t>Also be sure to:</a:t>
            </a:r>
          </a:p>
          <a:p>
            <a:pPr lvl="1"/>
            <a:r>
              <a:rPr lang="en-US"/>
              <a:t>Reassure patients</a:t>
            </a:r>
          </a:p>
          <a:p>
            <a:pPr lvl="1"/>
            <a:r>
              <a:rPr lang="en-US"/>
              <a:t>Close doors</a:t>
            </a:r>
          </a:p>
          <a:p>
            <a:pPr lvl="1"/>
            <a:r>
              <a:rPr lang="en-US"/>
              <a:t>Clear hallways</a:t>
            </a:r>
          </a:p>
          <a:p>
            <a:endParaRPr lang="en-US"/>
          </a:p>
        </p:txBody>
      </p:sp>
      <p:sp>
        <p:nvSpPr>
          <p:cNvPr id="3" name="Title 2">
            <a:extLst>
              <a:ext uri="{FF2B5EF4-FFF2-40B4-BE49-F238E27FC236}">
                <a16:creationId xmlns:a16="http://schemas.microsoft.com/office/drawing/2014/main" id="{586DD7FD-D8B8-42BA-B32D-7B7E72225413}"/>
              </a:ext>
            </a:extLst>
          </p:cNvPr>
          <p:cNvSpPr>
            <a:spLocks noGrp="1"/>
          </p:cNvSpPr>
          <p:nvPr>
            <p:ph type="title"/>
          </p:nvPr>
        </p:nvSpPr>
        <p:spPr/>
        <p:txBody>
          <a:bodyPr/>
          <a:lstStyle/>
          <a:p>
            <a:r>
              <a:rPr lang="en-US"/>
              <a:t>What to do in a Fire Alarm Activation</a:t>
            </a:r>
          </a:p>
        </p:txBody>
      </p:sp>
      <p:sp>
        <p:nvSpPr>
          <p:cNvPr id="4" name="Footer Placeholder 3">
            <a:extLst>
              <a:ext uri="{FF2B5EF4-FFF2-40B4-BE49-F238E27FC236}">
                <a16:creationId xmlns:a16="http://schemas.microsoft.com/office/drawing/2014/main" id="{34DC5C7B-2F60-4BDF-A164-42D96B8E9C79}"/>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F3DBD645-7CD7-46FC-984D-91BFEAC8B27C}"/>
              </a:ext>
            </a:extLst>
          </p:cNvPr>
          <p:cNvSpPr>
            <a:spLocks noGrp="1"/>
          </p:cNvSpPr>
          <p:nvPr>
            <p:ph type="sldNum" sz="quarter" idx="4"/>
          </p:nvPr>
        </p:nvSpPr>
        <p:spPr/>
        <p:txBody>
          <a:bodyPr/>
          <a:lstStyle/>
          <a:p>
            <a:fld id="{489F9553-C816-6842-8939-EE75ECF7EB2B}" type="slidenum">
              <a:rPr lang="en-US" smtClean="0"/>
              <a:pPr/>
              <a:t>31</a:t>
            </a:fld>
            <a:endParaRPr lang="en-US"/>
          </a:p>
        </p:txBody>
      </p:sp>
    </p:spTree>
    <p:extLst>
      <p:ext uri="{BB962C8B-B14F-4D97-AF65-F5344CB8AC3E}">
        <p14:creationId xmlns:p14="http://schemas.microsoft.com/office/powerpoint/2010/main" val="1128885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0BF6D7-2B04-4FFD-AF6F-E1D8570FFAF0}"/>
              </a:ext>
            </a:extLst>
          </p:cNvPr>
          <p:cNvSpPr>
            <a:spLocks noGrp="1"/>
          </p:cNvSpPr>
          <p:nvPr>
            <p:ph sz="quarter" idx="12"/>
          </p:nvPr>
        </p:nvSpPr>
        <p:spPr/>
        <p:txBody>
          <a:bodyPr/>
          <a:lstStyle/>
          <a:p>
            <a:r>
              <a:rPr lang="en-US"/>
              <a:t>DO NOT use elevators</a:t>
            </a:r>
          </a:p>
          <a:p>
            <a:r>
              <a:rPr lang="en-US"/>
              <a:t>MOVE EQUIPMENT on wheels in the hallways to one side (or to alcoves)</a:t>
            </a:r>
          </a:p>
          <a:p>
            <a:r>
              <a:rPr lang="en-US"/>
              <a:t>Make sure exits, extinguishers, and fire pull stations are not blocked </a:t>
            </a:r>
          </a:p>
          <a:p>
            <a:r>
              <a:rPr lang="en-US"/>
              <a:t>Remember: Never store items above 18’’ from the sprinkler head or below ceilings in rooms without sprinklers </a:t>
            </a:r>
          </a:p>
        </p:txBody>
      </p:sp>
      <p:sp>
        <p:nvSpPr>
          <p:cNvPr id="3" name="Title 2">
            <a:extLst>
              <a:ext uri="{FF2B5EF4-FFF2-40B4-BE49-F238E27FC236}">
                <a16:creationId xmlns:a16="http://schemas.microsoft.com/office/drawing/2014/main" id="{13D4FC5E-36E2-4BFF-B32C-4964B66B8567}"/>
              </a:ext>
            </a:extLst>
          </p:cNvPr>
          <p:cNvSpPr>
            <a:spLocks noGrp="1"/>
          </p:cNvSpPr>
          <p:nvPr>
            <p:ph type="title"/>
          </p:nvPr>
        </p:nvSpPr>
        <p:spPr/>
        <p:txBody>
          <a:bodyPr/>
          <a:lstStyle/>
          <a:p>
            <a:r>
              <a:rPr lang="en-US"/>
              <a:t>In a Fire Alarm Activation</a:t>
            </a:r>
          </a:p>
        </p:txBody>
      </p:sp>
      <p:sp>
        <p:nvSpPr>
          <p:cNvPr id="4" name="Footer Placeholder 3">
            <a:extLst>
              <a:ext uri="{FF2B5EF4-FFF2-40B4-BE49-F238E27FC236}">
                <a16:creationId xmlns:a16="http://schemas.microsoft.com/office/drawing/2014/main" id="{A5BC4256-FF34-49FD-A121-21C2628F58C4}"/>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89267BF6-D98C-4222-B0D8-DF9E6BAB13DE}"/>
              </a:ext>
            </a:extLst>
          </p:cNvPr>
          <p:cNvSpPr>
            <a:spLocks noGrp="1"/>
          </p:cNvSpPr>
          <p:nvPr>
            <p:ph type="sldNum" sz="quarter" idx="4"/>
          </p:nvPr>
        </p:nvSpPr>
        <p:spPr/>
        <p:txBody>
          <a:bodyPr/>
          <a:lstStyle/>
          <a:p>
            <a:fld id="{489F9553-C816-6842-8939-EE75ECF7EB2B}" type="slidenum">
              <a:rPr lang="en-US" smtClean="0"/>
              <a:pPr/>
              <a:t>32</a:t>
            </a:fld>
            <a:endParaRPr lang="en-US"/>
          </a:p>
        </p:txBody>
      </p:sp>
    </p:spTree>
    <p:extLst>
      <p:ext uri="{BB962C8B-B14F-4D97-AF65-F5344CB8AC3E}">
        <p14:creationId xmlns:p14="http://schemas.microsoft.com/office/powerpoint/2010/main" val="3233949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246ADA-DC7B-0DFF-8A98-0B3DD6E6233C}"/>
              </a:ext>
            </a:extLst>
          </p:cNvPr>
          <p:cNvSpPr>
            <a:spLocks noGrp="1"/>
          </p:cNvSpPr>
          <p:nvPr>
            <p:ph sz="half" idx="1"/>
          </p:nvPr>
        </p:nvSpPr>
        <p:spPr/>
        <p:txBody>
          <a:bodyPr>
            <a:normAutofit lnSpcReduction="10000"/>
          </a:bodyPr>
          <a:lstStyle/>
          <a:p>
            <a:r>
              <a:rPr lang="en-US" i="1" dirty="0"/>
              <a:t>Due to liability, you may not physically assist a person into a wheelchair.  </a:t>
            </a:r>
          </a:p>
          <a:p>
            <a:endParaRPr lang="en-US" i="1" dirty="0"/>
          </a:p>
          <a:p>
            <a:r>
              <a:rPr lang="en-US" i="1" dirty="0"/>
              <a:t>If you push a wheelchair to a person, lock the brakes and allow a family member to assist them into the chair.</a:t>
            </a:r>
          </a:p>
        </p:txBody>
      </p:sp>
      <p:sp>
        <p:nvSpPr>
          <p:cNvPr id="3" name="Content Placeholder 2">
            <a:extLst>
              <a:ext uri="{FF2B5EF4-FFF2-40B4-BE49-F238E27FC236}">
                <a16:creationId xmlns:a16="http://schemas.microsoft.com/office/drawing/2014/main" id="{B042A238-AA7A-3720-05BC-B891662DE07B}"/>
              </a:ext>
            </a:extLst>
          </p:cNvPr>
          <p:cNvSpPr>
            <a:spLocks noGrp="1"/>
          </p:cNvSpPr>
          <p:nvPr>
            <p:ph sz="half" idx="2"/>
          </p:nvPr>
        </p:nvSpPr>
        <p:spPr/>
        <p:txBody>
          <a:bodyPr/>
          <a:lstStyle/>
          <a:p>
            <a:r>
              <a:rPr lang="en-US" i="1" dirty="0"/>
              <a:t>Do not go outside to a vehicle  to help a person into a wheelchair.</a:t>
            </a:r>
          </a:p>
          <a:p>
            <a:endParaRPr lang="en-US" i="1" dirty="0"/>
          </a:p>
          <a:p>
            <a:r>
              <a:rPr lang="en-US" i="1" dirty="0"/>
              <a:t>Ask for help from a colleague or call security at 2-3344</a:t>
            </a:r>
          </a:p>
          <a:p>
            <a:pPr marL="0" indent="0">
              <a:buNone/>
            </a:pPr>
            <a:endParaRPr lang="en-US" dirty="0"/>
          </a:p>
        </p:txBody>
      </p:sp>
      <p:sp>
        <p:nvSpPr>
          <p:cNvPr id="4" name="Footer Placeholder 3">
            <a:extLst>
              <a:ext uri="{FF2B5EF4-FFF2-40B4-BE49-F238E27FC236}">
                <a16:creationId xmlns:a16="http://schemas.microsoft.com/office/drawing/2014/main" id="{CFB6F81F-FC93-6E6C-AD7D-07901EAD5D96}"/>
              </a:ext>
            </a:extLst>
          </p:cNvPr>
          <p:cNvSpPr>
            <a:spLocks noGrp="1"/>
          </p:cNvSpPr>
          <p:nvPr>
            <p:ph type="ftr" sz="quarter" idx="3"/>
          </p:nvPr>
        </p:nvSpPr>
        <p:spPr/>
        <p:txBody>
          <a:bodyPr/>
          <a:lstStyle/>
          <a:p>
            <a:r>
              <a:rPr lang="en-US"/>
              <a:t>©2023 Trinity Health, All Rights Reserved</a:t>
            </a:r>
            <a:endParaRPr lang="en-US" dirty="0"/>
          </a:p>
        </p:txBody>
      </p:sp>
      <p:sp>
        <p:nvSpPr>
          <p:cNvPr id="5" name="Slide Number Placeholder 4">
            <a:extLst>
              <a:ext uri="{FF2B5EF4-FFF2-40B4-BE49-F238E27FC236}">
                <a16:creationId xmlns:a16="http://schemas.microsoft.com/office/drawing/2014/main" id="{4CFAED63-BB67-23EA-B3DF-8AD4C8DBD726}"/>
              </a:ext>
            </a:extLst>
          </p:cNvPr>
          <p:cNvSpPr>
            <a:spLocks noGrp="1"/>
          </p:cNvSpPr>
          <p:nvPr>
            <p:ph type="sldNum" sz="quarter" idx="4"/>
          </p:nvPr>
        </p:nvSpPr>
        <p:spPr/>
        <p:txBody>
          <a:bodyPr/>
          <a:lstStyle/>
          <a:p>
            <a:fld id="{489F9553-C816-6842-8939-EE75ECF7EB2B}" type="slidenum">
              <a:rPr lang="en-US" smtClean="0"/>
              <a:pPr/>
              <a:t>33</a:t>
            </a:fld>
            <a:endParaRPr lang="en-US" dirty="0"/>
          </a:p>
        </p:txBody>
      </p:sp>
      <p:sp>
        <p:nvSpPr>
          <p:cNvPr id="6" name="Title 5">
            <a:extLst>
              <a:ext uri="{FF2B5EF4-FFF2-40B4-BE49-F238E27FC236}">
                <a16:creationId xmlns:a16="http://schemas.microsoft.com/office/drawing/2014/main" id="{8ACAF33A-37E7-204F-63E6-60CEEABC9EB0}"/>
              </a:ext>
            </a:extLst>
          </p:cNvPr>
          <p:cNvSpPr>
            <a:spLocks noGrp="1"/>
          </p:cNvSpPr>
          <p:nvPr>
            <p:ph type="title"/>
          </p:nvPr>
        </p:nvSpPr>
        <p:spPr/>
        <p:txBody>
          <a:bodyPr/>
          <a:lstStyle/>
          <a:p>
            <a:r>
              <a:rPr lang="en-US" dirty="0"/>
              <a:t>Wheelchair 101: Transporting Procedure</a:t>
            </a:r>
          </a:p>
        </p:txBody>
      </p:sp>
    </p:spTree>
    <p:extLst>
      <p:ext uri="{BB962C8B-B14F-4D97-AF65-F5344CB8AC3E}">
        <p14:creationId xmlns:p14="http://schemas.microsoft.com/office/powerpoint/2010/main" val="1168667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24B16-6BA4-4214-9163-E3CAB7F261DB}"/>
              </a:ext>
            </a:extLst>
          </p:cNvPr>
          <p:cNvSpPr>
            <a:spLocks noGrp="1"/>
          </p:cNvSpPr>
          <p:nvPr>
            <p:ph type="title"/>
          </p:nvPr>
        </p:nvSpPr>
        <p:spPr>
          <a:xfrm>
            <a:off x="731677" y="852334"/>
            <a:ext cx="4314711" cy="1009604"/>
          </a:xfrm>
        </p:spPr>
        <p:txBody>
          <a:bodyPr/>
          <a:lstStyle/>
          <a:p>
            <a:r>
              <a:rPr lang="en-US" dirty="0"/>
              <a:t>Attendance/Absence</a:t>
            </a:r>
          </a:p>
        </p:txBody>
      </p:sp>
      <p:sp>
        <p:nvSpPr>
          <p:cNvPr id="3" name="Footer Placeholder 2">
            <a:extLst>
              <a:ext uri="{FF2B5EF4-FFF2-40B4-BE49-F238E27FC236}">
                <a16:creationId xmlns:a16="http://schemas.microsoft.com/office/drawing/2014/main" id="{855FB12B-80F4-47AC-A5F8-C5CD69504111}"/>
              </a:ext>
            </a:extLst>
          </p:cNvPr>
          <p:cNvSpPr>
            <a:spLocks noGrp="1"/>
          </p:cNvSpPr>
          <p:nvPr>
            <p:ph type="ftr" sz="quarter" idx="3"/>
          </p:nvPr>
        </p:nvSpPr>
        <p:spPr/>
        <p:txBody>
          <a:bodyPr/>
          <a:lstStyle/>
          <a:p>
            <a:r>
              <a:rPr lang="en-US"/>
              <a:t>©2022 Trinity Health, All Rights Reserved</a:t>
            </a:r>
          </a:p>
        </p:txBody>
      </p:sp>
      <p:sp>
        <p:nvSpPr>
          <p:cNvPr id="4" name="Slide Number Placeholder 3">
            <a:extLst>
              <a:ext uri="{FF2B5EF4-FFF2-40B4-BE49-F238E27FC236}">
                <a16:creationId xmlns:a16="http://schemas.microsoft.com/office/drawing/2014/main" id="{05514D0E-DB1E-459D-9849-93E07A0EA1F2}"/>
              </a:ext>
            </a:extLst>
          </p:cNvPr>
          <p:cNvSpPr>
            <a:spLocks noGrp="1"/>
          </p:cNvSpPr>
          <p:nvPr>
            <p:ph type="sldNum" sz="quarter" idx="4"/>
          </p:nvPr>
        </p:nvSpPr>
        <p:spPr/>
        <p:txBody>
          <a:bodyPr/>
          <a:lstStyle/>
          <a:p>
            <a:fld id="{489F9553-C816-6842-8939-EE75ECF7EB2B}" type="slidenum">
              <a:rPr lang="en-US" smtClean="0"/>
              <a:pPr/>
              <a:t>34</a:t>
            </a:fld>
            <a:endParaRPr lang="en-US"/>
          </a:p>
        </p:txBody>
      </p:sp>
    </p:spTree>
    <p:extLst>
      <p:ext uri="{BB962C8B-B14F-4D97-AF65-F5344CB8AC3E}">
        <p14:creationId xmlns:p14="http://schemas.microsoft.com/office/powerpoint/2010/main" val="3508530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937BC-375D-4F5A-98BB-548F5A98A431}"/>
              </a:ext>
            </a:extLst>
          </p:cNvPr>
          <p:cNvSpPr>
            <a:spLocks noGrp="1"/>
          </p:cNvSpPr>
          <p:nvPr>
            <p:ph type="title"/>
          </p:nvPr>
        </p:nvSpPr>
        <p:spPr/>
        <p:txBody>
          <a:bodyPr/>
          <a:lstStyle/>
          <a:p>
            <a:r>
              <a:rPr lang="en-US"/>
              <a:t>Volunteer Procedures/ Check-In</a:t>
            </a:r>
          </a:p>
        </p:txBody>
      </p:sp>
      <p:sp>
        <p:nvSpPr>
          <p:cNvPr id="4" name="Footer Placeholder 3">
            <a:extLst>
              <a:ext uri="{FF2B5EF4-FFF2-40B4-BE49-F238E27FC236}">
                <a16:creationId xmlns:a16="http://schemas.microsoft.com/office/drawing/2014/main" id="{E71F2EAF-B213-4D4F-AF5B-0FA0D7421EA9}"/>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F8BAFFDA-C9B2-4E50-BC70-32BDFDEC17ED}"/>
              </a:ext>
            </a:extLst>
          </p:cNvPr>
          <p:cNvSpPr>
            <a:spLocks noGrp="1"/>
          </p:cNvSpPr>
          <p:nvPr>
            <p:ph type="sldNum" sz="quarter" idx="4"/>
          </p:nvPr>
        </p:nvSpPr>
        <p:spPr/>
        <p:txBody>
          <a:bodyPr/>
          <a:lstStyle/>
          <a:p>
            <a:fld id="{489F9553-C816-6842-8939-EE75ECF7EB2B}" type="slidenum">
              <a:rPr lang="en-US" smtClean="0"/>
              <a:pPr/>
              <a:t>35</a:t>
            </a:fld>
            <a:endParaRPr lang="en-US"/>
          </a:p>
        </p:txBody>
      </p:sp>
      <p:graphicFrame>
        <p:nvGraphicFramePr>
          <p:cNvPr id="6" name="Content Placeholder 2">
            <a:extLst>
              <a:ext uri="{FF2B5EF4-FFF2-40B4-BE49-F238E27FC236}">
                <a16:creationId xmlns:a16="http://schemas.microsoft.com/office/drawing/2014/main" id="{5E67D015-E6B3-453E-8DCF-8F41704639AB}"/>
              </a:ext>
            </a:extLst>
          </p:cNvPr>
          <p:cNvGraphicFramePr>
            <a:graphicFrameLocks noGrp="1"/>
          </p:cNvGraphicFramePr>
          <p:nvPr>
            <p:ph sz="quarter" idx="12"/>
          </p:nvPr>
        </p:nvGraphicFramePr>
        <p:xfrm>
          <a:off x="716931" y="1085481"/>
          <a:ext cx="8059807" cy="3796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966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561C-ACF0-42C4-B79A-2123C9638A71}"/>
              </a:ext>
            </a:extLst>
          </p:cNvPr>
          <p:cNvSpPr>
            <a:spLocks noGrp="1"/>
          </p:cNvSpPr>
          <p:nvPr>
            <p:ph type="title"/>
          </p:nvPr>
        </p:nvSpPr>
        <p:spPr>
          <a:xfrm>
            <a:off x="393408" y="345640"/>
            <a:ext cx="8229600" cy="498656"/>
          </a:xfrm>
        </p:spPr>
        <p:txBody>
          <a:bodyPr anchor="ctr">
            <a:normAutofit/>
          </a:bodyPr>
          <a:lstStyle/>
          <a:p>
            <a:r>
              <a:rPr lang="en-US"/>
              <a:t>Volunteer Procedures Check in/Check out</a:t>
            </a:r>
          </a:p>
        </p:txBody>
      </p:sp>
      <p:sp>
        <p:nvSpPr>
          <p:cNvPr id="12" name="Footer Placeholder 3">
            <a:extLst>
              <a:ext uri="{FF2B5EF4-FFF2-40B4-BE49-F238E27FC236}">
                <a16:creationId xmlns:a16="http://schemas.microsoft.com/office/drawing/2014/main" id="{F207E524-B3E8-8012-F88D-77F7CBA2846D}"/>
              </a:ext>
            </a:extLst>
          </p:cNvPr>
          <p:cNvSpPr>
            <a:spLocks noGrp="1"/>
          </p:cNvSpPr>
          <p:nvPr>
            <p:ph type="ftr" sz="quarter" idx="3"/>
          </p:nvPr>
        </p:nvSpPr>
        <p:spPr>
          <a:xfrm>
            <a:off x="4874631" y="4882370"/>
            <a:ext cx="3835387" cy="186901"/>
          </a:xfrm>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©2022 Trinity Health, All Rights Reserved</a:t>
            </a:r>
          </a:p>
        </p:txBody>
      </p:sp>
      <p:sp>
        <p:nvSpPr>
          <p:cNvPr id="5" name="Slide Number Placeholder 4">
            <a:extLst>
              <a:ext uri="{FF2B5EF4-FFF2-40B4-BE49-F238E27FC236}">
                <a16:creationId xmlns:a16="http://schemas.microsoft.com/office/drawing/2014/main" id="{06456DFB-E56A-4E99-9A83-B66801A6FD38}"/>
              </a:ext>
            </a:extLst>
          </p:cNvPr>
          <p:cNvSpPr>
            <a:spLocks noGrp="1"/>
          </p:cNvSpPr>
          <p:nvPr>
            <p:ph type="sldNum" sz="quarter" idx="4"/>
          </p:nvPr>
        </p:nvSpPr>
        <p:spPr>
          <a:xfrm>
            <a:off x="8573392" y="4832328"/>
            <a:ext cx="406692" cy="273844"/>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C3764404-7A53-4027-A566-894BE7C9297E}"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36</a:t>
            </a:fld>
            <a:endParaRPr kumimoji="0" lang="en-US" sz="700" b="0" i="0" u="none" strike="noStrike" kern="1200" cap="none" spc="0" normalizeH="0" baseline="0" noProof="0">
              <a:ln>
                <a:noFill/>
              </a:ln>
              <a:solidFill>
                <a:srgbClr val="000000">
                  <a:lumMod val="60000"/>
                  <a:lumOff val="40000"/>
                </a:srgbClr>
              </a:solidFill>
              <a:effectLst/>
              <a:uLnTx/>
              <a:uFillTx/>
              <a:latin typeface="Arial"/>
              <a:ea typeface="+mn-ea"/>
              <a:cs typeface="+mn-cs"/>
            </a:endParaRPr>
          </a:p>
        </p:txBody>
      </p:sp>
      <p:graphicFrame>
        <p:nvGraphicFramePr>
          <p:cNvPr id="7" name="Content Placeholder 2">
            <a:extLst>
              <a:ext uri="{FF2B5EF4-FFF2-40B4-BE49-F238E27FC236}">
                <a16:creationId xmlns:a16="http://schemas.microsoft.com/office/drawing/2014/main" id="{7288C0E5-52C6-953F-1F39-E30AD400E7B2}"/>
              </a:ext>
            </a:extLst>
          </p:cNvPr>
          <p:cNvGraphicFramePr>
            <a:graphicFrameLocks noGrp="1"/>
          </p:cNvGraphicFramePr>
          <p:nvPr>
            <p:ph sz="quarter" idx="12"/>
            <p:extLst>
              <p:ext uri="{D42A27DB-BD31-4B8C-83A1-F6EECF244321}">
                <p14:modId xmlns:p14="http://schemas.microsoft.com/office/powerpoint/2010/main" val="382556256"/>
              </p:ext>
            </p:extLst>
          </p:nvPr>
        </p:nvGraphicFramePr>
        <p:xfrm>
          <a:off x="393408" y="999054"/>
          <a:ext cx="6556032" cy="3601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741FBBC-0C37-60CD-96A8-228CF332E9A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41432" y="999053"/>
            <a:ext cx="1021475" cy="1021475"/>
          </a:xfrm>
          <a:prstGeom prst="rect">
            <a:avLst/>
          </a:prstGeom>
          <a:noFill/>
          <a:ln>
            <a:noFill/>
          </a:ln>
        </p:spPr>
      </p:pic>
      <p:sp>
        <p:nvSpPr>
          <p:cNvPr id="8" name="TextBox 7">
            <a:extLst>
              <a:ext uri="{FF2B5EF4-FFF2-40B4-BE49-F238E27FC236}">
                <a16:creationId xmlns:a16="http://schemas.microsoft.com/office/drawing/2014/main" id="{C003605D-9349-BB4D-7F3C-D88A3069C6A7}"/>
              </a:ext>
            </a:extLst>
          </p:cNvPr>
          <p:cNvSpPr txBox="1"/>
          <p:nvPr/>
        </p:nvSpPr>
        <p:spPr>
          <a:xfrm>
            <a:off x="7145594" y="2385817"/>
            <a:ext cx="1604998" cy="1173463"/>
          </a:xfrm>
          <a:prstGeom prst="rect">
            <a:avLst/>
          </a:prstGeom>
          <a:noFill/>
        </p:spPr>
        <p:txBody>
          <a:bodyPr wrap="square">
            <a:spAutoFit/>
          </a:bodyPr>
          <a:lstStyle/>
          <a:p>
            <a:pPr marL="0" marR="0" algn="ctr">
              <a:lnSpc>
                <a:spcPct val="107000"/>
              </a:lnSpc>
              <a:spcAft>
                <a:spcPts val="800"/>
              </a:spcAft>
              <a:buNone/>
            </a:pPr>
            <a:r>
              <a:rPr lang="en-US" sz="1800" b="1"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VSYS</a:t>
            </a:r>
          </a:p>
          <a:p>
            <a:pPr marL="0" marR="0" algn="ctr">
              <a:lnSpc>
                <a:spcPct val="107000"/>
              </a:lnSpc>
              <a:spcAft>
                <a:spcPts val="800"/>
              </a:spcAft>
              <a:buNone/>
            </a:pPr>
            <a:r>
              <a:rPr lang="en-US" b="1" i="1" dirty="0">
                <a:solidFill>
                  <a:srgbClr val="FFC000"/>
                </a:solidFill>
                <a:latin typeface="Calibri" panose="020F0502020204030204" pitchFamily="34" charset="0"/>
                <a:ea typeface="Calibri" panose="020F0502020204030204" pitchFamily="34" charset="0"/>
                <a:cs typeface="Times New Roman" panose="02020603050405020304" pitchFamily="18" charset="0"/>
              </a:rPr>
              <a:t>ONE</a:t>
            </a:r>
          </a:p>
          <a:p>
            <a:pPr marL="0" marR="0" algn="ctr">
              <a:lnSpc>
                <a:spcPct val="107000"/>
              </a:lnSpc>
              <a:spcAft>
                <a:spcPts val="800"/>
              </a:spcAft>
              <a:buNone/>
            </a:pPr>
            <a:r>
              <a:rPr lang="en-US" sz="1800" b="1"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KIOSK</a:t>
            </a:r>
            <a:endParaRPr lang="en-US" sz="12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815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2C31F-FAEC-4C49-AB7F-5C13964E9338}"/>
              </a:ext>
            </a:extLst>
          </p:cNvPr>
          <p:cNvSpPr>
            <a:spLocks noGrp="1"/>
          </p:cNvSpPr>
          <p:nvPr>
            <p:ph sz="quarter" idx="12"/>
          </p:nvPr>
        </p:nvSpPr>
        <p:spPr>
          <a:xfrm>
            <a:off x="231494" y="999054"/>
            <a:ext cx="8398602" cy="3601521"/>
          </a:xfrm>
        </p:spPr>
        <p:txBody>
          <a:bodyPr>
            <a:normAutofit lnSpcReduction="10000"/>
          </a:bodyPr>
          <a:lstStyle/>
          <a:p>
            <a:r>
              <a:rPr lang="en-US" sz="2000" dirty="0"/>
              <a:t>Main contact person for the unit or dept. where you are assigned.</a:t>
            </a:r>
          </a:p>
          <a:p>
            <a:r>
              <a:rPr lang="en-US" sz="2000" dirty="0"/>
              <a:t>The person in charge of you and responsible for your specific orientation and training</a:t>
            </a:r>
            <a:r>
              <a:rPr lang="en-US" sz="1050" b="1" i="1" dirty="0"/>
              <a:t>(although you may report weekly to other staff).</a:t>
            </a:r>
          </a:p>
          <a:p>
            <a:pPr marL="0" indent="0" algn="ctr">
              <a:buNone/>
            </a:pPr>
            <a:endParaRPr lang="en-US" sz="1200" b="1" i="1" u="sng" dirty="0">
              <a:solidFill>
                <a:srgbClr val="7030A0"/>
              </a:solidFill>
            </a:endParaRPr>
          </a:p>
          <a:p>
            <a:pPr marL="0" indent="0" algn="ctr">
              <a:buNone/>
            </a:pPr>
            <a:r>
              <a:rPr lang="en-US" sz="1200" b="1" i="1" dirty="0">
                <a:solidFill>
                  <a:srgbClr val="7030A0"/>
                </a:solidFill>
                <a:highlight>
                  <a:srgbClr val="FFFF00"/>
                </a:highlight>
              </a:rPr>
              <a:t>Please inform your liaison when you will be out of town, sick, or decide to discontinue volunteering.</a:t>
            </a:r>
          </a:p>
          <a:p>
            <a:pPr marL="0" indent="0" algn="ctr">
              <a:buNone/>
            </a:pPr>
            <a:endParaRPr lang="en-US" sz="1200" b="1" i="1" dirty="0">
              <a:solidFill>
                <a:srgbClr val="7030A0"/>
              </a:solidFill>
              <a:highlight>
                <a:srgbClr val="FFFF00"/>
              </a:highlight>
            </a:endParaRPr>
          </a:p>
          <a:p>
            <a:pPr marL="0" indent="0">
              <a:buNone/>
            </a:pPr>
            <a:r>
              <a:rPr lang="en-US" sz="1200" b="1" i="1" u="sng" dirty="0">
                <a:solidFill>
                  <a:srgbClr val="7030A0"/>
                </a:solidFill>
              </a:rPr>
              <a:t>Illness</a:t>
            </a:r>
            <a:r>
              <a:rPr lang="en-US" sz="1200" b="1" i="1" dirty="0">
                <a:solidFill>
                  <a:srgbClr val="7030A0"/>
                </a:solidFill>
              </a:rPr>
              <a:t>: If you are not feeling well, you should stay home and contact your liaison to let them know you will not be in on that day.</a:t>
            </a:r>
          </a:p>
          <a:p>
            <a:pPr marL="0" indent="0">
              <a:buNone/>
            </a:pPr>
            <a:endParaRPr lang="en-US" sz="1200" b="1" i="1" dirty="0">
              <a:solidFill>
                <a:srgbClr val="7030A0"/>
              </a:solidFill>
            </a:endParaRPr>
          </a:p>
          <a:p>
            <a:pPr marL="0" indent="0">
              <a:buNone/>
            </a:pPr>
            <a:r>
              <a:rPr lang="en-US" sz="1200" b="1" i="1" u="sng" dirty="0">
                <a:solidFill>
                  <a:srgbClr val="7030A0"/>
                </a:solidFill>
              </a:rPr>
              <a:t>Attendance</a:t>
            </a:r>
            <a:r>
              <a:rPr lang="en-US" sz="1200" b="1" i="1" dirty="0">
                <a:solidFill>
                  <a:srgbClr val="7030A0"/>
                </a:solidFill>
              </a:rPr>
              <a:t>: Be punctual and regular in attendance but if you are unable to make a shift you should let your liaison know ahead of time. Meet commitment 4 hour &amp;/or 6 -month annual serving requirement.</a:t>
            </a:r>
          </a:p>
          <a:p>
            <a:pPr marL="0" indent="0">
              <a:buNone/>
            </a:pPr>
            <a:endParaRPr lang="en-US" sz="1200" b="1" i="1" dirty="0">
              <a:solidFill>
                <a:srgbClr val="7030A0"/>
              </a:solidFill>
            </a:endParaRPr>
          </a:p>
          <a:p>
            <a:pPr marL="0" indent="0">
              <a:buNone/>
            </a:pPr>
            <a:r>
              <a:rPr lang="en-US" sz="1200" b="1" i="1" u="sng" dirty="0">
                <a:solidFill>
                  <a:srgbClr val="7030A0"/>
                </a:solidFill>
              </a:rPr>
              <a:t>Accident on Duty</a:t>
            </a:r>
            <a:r>
              <a:rPr lang="en-US" sz="1200" b="1" i="1" dirty="0">
                <a:solidFill>
                  <a:srgbClr val="7030A0"/>
                </a:solidFill>
              </a:rPr>
              <a:t>: If you witness an accident or are injured yourself report to your department liaison immediately.  An incident report will need to be completed.</a:t>
            </a:r>
          </a:p>
          <a:p>
            <a:pPr marL="0" indent="0">
              <a:buNone/>
            </a:pPr>
            <a:endParaRPr lang="en-US" sz="1800" b="1" i="1" u="sng" dirty="0">
              <a:solidFill>
                <a:srgbClr val="7030A0"/>
              </a:solidFill>
            </a:endParaRPr>
          </a:p>
        </p:txBody>
      </p:sp>
      <p:sp>
        <p:nvSpPr>
          <p:cNvPr id="3" name="Title 2">
            <a:extLst>
              <a:ext uri="{FF2B5EF4-FFF2-40B4-BE49-F238E27FC236}">
                <a16:creationId xmlns:a16="http://schemas.microsoft.com/office/drawing/2014/main" id="{390E78A4-3B65-48CF-B1A4-48E9462E918D}"/>
              </a:ext>
            </a:extLst>
          </p:cNvPr>
          <p:cNvSpPr>
            <a:spLocks noGrp="1"/>
          </p:cNvSpPr>
          <p:nvPr>
            <p:ph type="title"/>
          </p:nvPr>
        </p:nvSpPr>
        <p:spPr/>
        <p:txBody>
          <a:bodyPr/>
          <a:lstStyle/>
          <a:p>
            <a:r>
              <a:rPr lang="en-US"/>
              <a:t>Volunteer Procedures:  Your Volunteer Liaison</a:t>
            </a:r>
          </a:p>
        </p:txBody>
      </p:sp>
      <p:sp>
        <p:nvSpPr>
          <p:cNvPr id="4" name="Footer Placeholder 3">
            <a:extLst>
              <a:ext uri="{FF2B5EF4-FFF2-40B4-BE49-F238E27FC236}">
                <a16:creationId xmlns:a16="http://schemas.microsoft.com/office/drawing/2014/main" id="{A7F4F435-91D6-404A-BB4F-C49AE65749B5}"/>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E68F5D6A-EFEB-4D73-940F-17C3D3FBE7CE}"/>
              </a:ext>
            </a:extLst>
          </p:cNvPr>
          <p:cNvSpPr>
            <a:spLocks noGrp="1"/>
          </p:cNvSpPr>
          <p:nvPr>
            <p:ph type="sldNum" sz="quarter" idx="4"/>
          </p:nvPr>
        </p:nvSpPr>
        <p:spPr/>
        <p:txBody>
          <a:bodyPr/>
          <a:lstStyle/>
          <a:p>
            <a:fld id="{489F9553-C816-6842-8939-EE75ECF7EB2B}" type="slidenum">
              <a:rPr lang="en-US" smtClean="0"/>
              <a:pPr/>
              <a:t>37</a:t>
            </a:fld>
            <a:endParaRPr lang="en-US"/>
          </a:p>
        </p:txBody>
      </p:sp>
    </p:spTree>
    <p:extLst>
      <p:ext uri="{BB962C8B-B14F-4D97-AF65-F5344CB8AC3E}">
        <p14:creationId xmlns:p14="http://schemas.microsoft.com/office/powerpoint/2010/main" val="4222226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3FEA4-BD05-41D7-90A9-BFE688F85C96}"/>
              </a:ext>
            </a:extLst>
          </p:cNvPr>
          <p:cNvSpPr>
            <a:spLocks noGrp="1"/>
          </p:cNvSpPr>
          <p:nvPr>
            <p:ph type="title"/>
          </p:nvPr>
        </p:nvSpPr>
        <p:spPr/>
        <p:txBody>
          <a:bodyPr/>
          <a:lstStyle/>
          <a:p>
            <a:r>
              <a:rPr lang="en-US"/>
              <a:t>Volunteer Procedures Dress Code Do’s &amp; Don’ts</a:t>
            </a:r>
          </a:p>
        </p:txBody>
      </p:sp>
      <p:sp>
        <p:nvSpPr>
          <p:cNvPr id="4" name="Footer Placeholder 3">
            <a:extLst>
              <a:ext uri="{FF2B5EF4-FFF2-40B4-BE49-F238E27FC236}">
                <a16:creationId xmlns:a16="http://schemas.microsoft.com/office/drawing/2014/main" id="{3C794062-A2FE-4551-945E-1817D9B05BDF}"/>
              </a:ext>
            </a:extLst>
          </p:cNvPr>
          <p:cNvSpPr>
            <a:spLocks noGrp="1"/>
          </p:cNvSpPr>
          <p:nvPr>
            <p:ph type="ftr" sz="quarter" idx="3"/>
          </p:nvPr>
        </p:nvSpPr>
        <p:spPr/>
        <p:txBody>
          <a:bodyPr/>
          <a:lstStyle/>
          <a:p>
            <a:r>
              <a:rPr lang="en-US"/>
              <a:t>©2022 Trinity Health, All Rights Reserved</a:t>
            </a:r>
          </a:p>
        </p:txBody>
      </p:sp>
      <p:sp>
        <p:nvSpPr>
          <p:cNvPr id="5" name="Slide Number Placeholder 4">
            <a:extLst>
              <a:ext uri="{FF2B5EF4-FFF2-40B4-BE49-F238E27FC236}">
                <a16:creationId xmlns:a16="http://schemas.microsoft.com/office/drawing/2014/main" id="{EF73C48F-3D46-4491-B876-43EB2C56738A}"/>
              </a:ext>
            </a:extLst>
          </p:cNvPr>
          <p:cNvSpPr>
            <a:spLocks noGrp="1"/>
          </p:cNvSpPr>
          <p:nvPr>
            <p:ph type="sldNum" sz="quarter" idx="4"/>
          </p:nvPr>
        </p:nvSpPr>
        <p:spPr/>
        <p:txBody>
          <a:bodyPr/>
          <a:lstStyle/>
          <a:p>
            <a:fld id="{489F9553-C816-6842-8939-EE75ECF7EB2B}" type="slidenum">
              <a:rPr lang="en-US" smtClean="0"/>
              <a:pPr/>
              <a:t>38</a:t>
            </a:fld>
            <a:endParaRPr lang="en-US"/>
          </a:p>
        </p:txBody>
      </p:sp>
      <p:graphicFrame>
        <p:nvGraphicFramePr>
          <p:cNvPr id="6" name="Content Placeholder 2">
            <a:extLst>
              <a:ext uri="{FF2B5EF4-FFF2-40B4-BE49-F238E27FC236}">
                <a16:creationId xmlns:a16="http://schemas.microsoft.com/office/drawing/2014/main" id="{E4180340-45A5-4314-83AD-35A9A767A24E}"/>
              </a:ext>
            </a:extLst>
          </p:cNvPr>
          <p:cNvGraphicFramePr>
            <a:graphicFrameLocks noGrp="1"/>
          </p:cNvGraphicFramePr>
          <p:nvPr>
            <p:ph sz="quarter" idx="12"/>
          </p:nvPr>
        </p:nvGraphicFramePr>
        <p:xfrm>
          <a:off x="393700" y="744280"/>
          <a:ext cx="7169593" cy="4253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306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A78D553-9BB1-4D59-AC5C-DD19E80AC831}"/>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©2022 Trinity Health, All Rights Reserved</a:t>
            </a:r>
          </a:p>
        </p:txBody>
      </p:sp>
      <p:sp>
        <p:nvSpPr>
          <p:cNvPr id="5" name="Slide Number Placeholder 4">
            <a:extLst>
              <a:ext uri="{FF2B5EF4-FFF2-40B4-BE49-F238E27FC236}">
                <a16:creationId xmlns:a16="http://schemas.microsoft.com/office/drawing/2014/main" id="{B7D41063-93C7-4474-8D08-767198B94E1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9F9553-C816-6842-8939-EE75ECF7EB2B}"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700" b="0" i="0" u="none" strike="noStrike" kern="1200" cap="none" spc="0" normalizeH="0" baseline="0" noProof="0">
              <a:ln>
                <a:noFill/>
              </a:ln>
              <a:solidFill>
                <a:srgbClr val="000000">
                  <a:lumMod val="60000"/>
                  <a:lumOff val="40000"/>
                </a:srgbClr>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194852A8-D5C7-2031-E252-F7094FDA428A}"/>
              </a:ext>
            </a:extLst>
          </p:cNvPr>
          <p:cNvSpPr>
            <a:spLocks noGrp="1"/>
          </p:cNvSpPr>
          <p:nvPr>
            <p:ph sz="quarter" idx="12"/>
          </p:nvPr>
        </p:nvSpPr>
        <p:spPr/>
        <p:txBody>
          <a:bodyPr>
            <a:normAutofit fontScale="92500" lnSpcReduction="20000"/>
          </a:bodyPr>
          <a:lstStyle/>
          <a:p>
            <a:pPr algn="ctr"/>
            <a:r>
              <a:rPr lang="en-US" sz="3000" dirty="0">
                <a:solidFill>
                  <a:srgbClr val="7030A0"/>
                </a:solidFill>
                <a:latin typeface="Algerian" panose="04020705040A02060702" pitchFamily="82" charset="0"/>
              </a:rPr>
              <a:t>Termination of your volunteer service:	</a:t>
            </a:r>
            <a:r>
              <a:rPr lang="en-US" dirty="0">
                <a:solidFill>
                  <a:srgbClr val="7030A0"/>
                </a:solidFill>
                <a:latin typeface="Algerian" panose="04020705040A02060702" pitchFamily="82" charset="0"/>
              </a:rPr>
              <a:t> </a:t>
            </a:r>
          </a:p>
          <a:p>
            <a:endParaRPr lang="en-US" dirty="0">
              <a:solidFill>
                <a:srgbClr val="7030A0"/>
              </a:solidFill>
              <a:latin typeface="Algerian" panose="04020705040A02060702" pitchFamily="82" charset="0"/>
            </a:endParaRPr>
          </a:p>
          <a:p>
            <a:pPr marL="344488" lvl="1" indent="0">
              <a:buNone/>
            </a:pPr>
            <a:r>
              <a:rPr lang="en-US" dirty="0">
                <a:solidFill>
                  <a:srgbClr val="7030A0"/>
                </a:solidFill>
                <a:latin typeface="Algerian" panose="04020705040A02060702" pitchFamily="82" charset="0"/>
              </a:rPr>
              <a:t>  </a:t>
            </a:r>
          </a:p>
          <a:p>
            <a:pPr algn="ctr"/>
            <a:r>
              <a:rPr lang="en-US" dirty="0">
                <a:solidFill>
                  <a:srgbClr val="7030A0"/>
                </a:solidFill>
                <a:latin typeface="Algerian" panose="04020705040A02060702" pitchFamily="82" charset="0"/>
              </a:rPr>
              <a:t>  </a:t>
            </a:r>
          </a:p>
          <a:p>
            <a:endParaRPr lang="en-US" dirty="0"/>
          </a:p>
          <a:p>
            <a:r>
              <a:rPr lang="en-US" i="1" dirty="0"/>
              <a:t>Return your badge and uniform.</a:t>
            </a:r>
          </a:p>
          <a:p>
            <a:r>
              <a:rPr lang="en-US" i="1" dirty="0"/>
              <a:t>Inform your liaison in writing that you will not be volunteering anymore, including the last day.</a:t>
            </a:r>
          </a:p>
          <a:p>
            <a:r>
              <a:rPr lang="en-US" i="1" dirty="0"/>
              <a:t>Inform Volunteer Services in writing you will not be volunteering anymore.</a:t>
            </a:r>
          </a:p>
        </p:txBody>
      </p:sp>
      <p:pic>
        <p:nvPicPr>
          <p:cNvPr id="8" name="Picture 7" descr="A purple text with blue and green gradient&#10;&#10;Description automatically generated">
            <a:extLst>
              <a:ext uri="{FF2B5EF4-FFF2-40B4-BE49-F238E27FC236}">
                <a16:creationId xmlns:a16="http://schemas.microsoft.com/office/drawing/2014/main" id="{6F62202A-69CA-1866-2CE8-AD686EA1254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25659" y="1521912"/>
            <a:ext cx="1897693" cy="582461"/>
          </a:xfrm>
          <a:prstGeom prst="rect">
            <a:avLst/>
          </a:prstGeom>
        </p:spPr>
      </p:pic>
    </p:spTree>
    <p:extLst>
      <p:ext uri="{BB962C8B-B14F-4D97-AF65-F5344CB8AC3E}">
        <p14:creationId xmlns:p14="http://schemas.microsoft.com/office/powerpoint/2010/main" val="10574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1EDDE4-EBC2-FDDB-C6CA-3628B8448B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2023" y="1162607"/>
            <a:ext cx="3320998" cy="3394472"/>
          </a:xfrm>
          <a:prstGeom prst="rect">
            <a:avLst/>
          </a:prstGeom>
          <a:noFill/>
        </p:spPr>
      </p:pic>
      <p:sp>
        <p:nvSpPr>
          <p:cNvPr id="2" name="Content Placeholder 1">
            <a:extLst>
              <a:ext uri="{FF2B5EF4-FFF2-40B4-BE49-F238E27FC236}">
                <a16:creationId xmlns:a16="http://schemas.microsoft.com/office/drawing/2014/main" id="{7B69335C-9BFD-C7FE-784A-DBE71B78CF24}"/>
              </a:ext>
            </a:extLst>
          </p:cNvPr>
          <p:cNvSpPr>
            <a:spLocks noGrp="1"/>
          </p:cNvSpPr>
          <p:nvPr>
            <p:ph sz="half" idx="2"/>
          </p:nvPr>
        </p:nvSpPr>
        <p:spPr>
          <a:xfrm>
            <a:off x="4591496" y="999056"/>
            <a:ext cx="4038600" cy="3394472"/>
          </a:xfrm>
        </p:spPr>
        <p:txBody>
          <a:bodyPr>
            <a:normAutofit/>
          </a:bodyPr>
          <a:lstStyle/>
          <a:p>
            <a:pPr marL="0" indent="0">
              <a:buNone/>
            </a:pPr>
            <a:r>
              <a:rPr lang="en-US" i="1" dirty="0"/>
              <a:t>We add comfort, support, and security measures to the Trinity-Health patient experience</a:t>
            </a:r>
            <a:r>
              <a:rPr lang="en-US" dirty="0"/>
              <a:t>.</a:t>
            </a:r>
          </a:p>
          <a:p>
            <a:pPr marL="0" indent="0">
              <a:buNone/>
            </a:pPr>
            <a:endParaRPr lang="en-US" dirty="0"/>
          </a:p>
          <a:p>
            <a:pPr marL="0" indent="0">
              <a:buNone/>
            </a:pPr>
            <a:r>
              <a:rPr lang="en-US" sz="1800" i="1" dirty="0">
                <a:solidFill>
                  <a:srgbClr val="4C9D2F"/>
                </a:solidFill>
              </a:rPr>
              <a:t>Our goal in volunteering is to support the overall Trinity-Health mission of being a healing presence.</a:t>
            </a:r>
          </a:p>
        </p:txBody>
      </p:sp>
      <p:sp>
        <p:nvSpPr>
          <p:cNvPr id="4" name="Footer Placeholder 3">
            <a:extLst>
              <a:ext uri="{FF2B5EF4-FFF2-40B4-BE49-F238E27FC236}">
                <a16:creationId xmlns:a16="http://schemas.microsoft.com/office/drawing/2014/main" id="{E53EA30F-FBF3-DD83-BC56-D9B93D43C151}"/>
              </a:ext>
            </a:extLst>
          </p:cNvPr>
          <p:cNvSpPr>
            <a:spLocks noGrp="1"/>
          </p:cNvSpPr>
          <p:nvPr>
            <p:ph type="ftr" sz="quarter" idx="3"/>
          </p:nvPr>
        </p:nvSpPr>
        <p:spPr>
          <a:xfrm>
            <a:off x="4874631" y="4882370"/>
            <a:ext cx="3835387" cy="186901"/>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lumMod val="60000"/>
                    <a:lumOff val="40000"/>
                  </a:srgbClr>
                </a:solidFill>
                <a:effectLst/>
                <a:uLnTx/>
                <a:uFillTx/>
                <a:latin typeface="Arial"/>
                <a:ea typeface="+mn-ea"/>
                <a:cs typeface="+mn-cs"/>
              </a:rPr>
              <a:t>©2022 Trinity Health, All Rights Reserved</a:t>
            </a:r>
          </a:p>
        </p:txBody>
      </p:sp>
      <p:sp>
        <p:nvSpPr>
          <p:cNvPr id="5" name="Slide Number Placeholder 4">
            <a:extLst>
              <a:ext uri="{FF2B5EF4-FFF2-40B4-BE49-F238E27FC236}">
                <a16:creationId xmlns:a16="http://schemas.microsoft.com/office/drawing/2014/main" id="{95745F28-4A2D-DF77-C322-1756B12D4D10}"/>
              </a:ext>
            </a:extLst>
          </p:cNvPr>
          <p:cNvSpPr>
            <a:spLocks noGrp="1"/>
          </p:cNvSpPr>
          <p:nvPr>
            <p:ph type="sldNum" sz="quarter" idx="4"/>
          </p:nvPr>
        </p:nvSpPr>
        <p:spPr>
          <a:xfrm>
            <a:off x="8573392" y="4832328"/>
            <a:ext cx="406692" cy="273844"/>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89F9553-C816-6842-8939-EE75ECF7EB2B}" type="slidenum">
              <a:rPr kumimoji="0" lang="en-US" sz="700" b="0" i="0" u="none" strike="noStrike" kern="1200" cap="none" spc="0" normalizeH="0" baseline="0" noProof="0" smtClean="0">
                <a:ln>
                  <a:noFill/>
                </a:ln>
                <a:solidFill>
                  <a:srgbClr val="000000">
                    <a:lumMod val="60000"/>
                    <a:lumOff val="40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a:t>
            </a:fld>
            <a:endParaRPr kumimoji="0" lang="en-US" sz="700" b="0" i="0" u="none" strike="noStrike" kern="1200" cap="none" spc="0" normalizeH="0" baseline="0" noProof="0">
              <a:ln>
                <a:noFill/>
              </a:ln>
              <a:solidFill>
                <a:srgbClr val="000000">
                  <a:lumMod val="60000"/>
                  <a:lumOff val="40000"/>
                </a:srgbClr>
              </a:solidFill>
              <a:effectLst/>
              <a:uLnTx/>
              <a:uFillTx/>
              <a:latin typeface="Arial"/>
              <a:ea typeface="+mn-ea"/>
              <a:cs typeface="+mn-cs"/>
            </a:endParaRPr>
          </a:p>
        </p:txBody>
      </p:sp>
      <p:sp>
        <p:nvSpPr>
          <p:cNvPr id="3" name="Title 2">
            <a:extLst>
              <a:ext uri="{FF2B5EF4-FFF2-40B4-BE49-F238E27FC236}">
                <a16:creationId xmlns:a16="http://schemas.microsoft.com/office/drawing/2014/main" id="{C6F7D1A9-C824-F773-2D96-7829015B5E4E}"/>
              </a:ext>
            </a:extLst>
          </p:cNvPr>
          <p:cNvSpPr>
            <a:spLocks noGrp="1"/>
          </p:cNvSpPr>
          <p:nvPr>
            <p:ph type="title"/>
          </p:nvPr>
        </p:nvSpPr>
        <p:spPr>
          <a:xfrm>
            <a:off x="393408" y="345640"/>
            <a:ext cx="8229600" cy="498656"/>
          </a:xfrm>
        </p:spPr>
        <p:txBody>
          <a:bodyPr anchor="ctr">
            <a:normAutofit/>
          </a:bodyPr>
          <a:lstStyle/>
          <a:p>
            <a:pPr algn="ctr"/>
            <a:r>
              <a:rPr lang="en-US" dirty="0"/>
              <a:t>Volunteer Services Mission Statement</a:t>
            </a:r>
          </a:p>
        </p:txBody>
      </p:sp>
      <p:sp>
        <p:nvSpPr>
          <p:cNvPr id="13" name="TextBox 12">
            <a:extLst>
              <a:ext uri="{FF2B5EF4-FFF2-40B4-BE49-F238E27FC236}">
                <a16:creationId xmlns:a16="http://schemas.microsoft.com/office/drawing/2014/main" id="{0EC5861E-84F7-04F8-BD2A-7503F1A58160}"/>
              </a:ext>
            </a:extLst>
          </p:cNvPr>
          <p:cNvSpPr txBox="1"/>
          <p:nvPr/>
        </p:nvSpPr>
        <p:spPr>
          <a:xfrm rot="20738820">
            <a:off x="1534312" y="2875107"/>
            <a:ext cx="1813014" cy="369332"/>
          </a:xfrm>
          <a:prstGeom prst="rect">
            <a:avLst/>
          </a:prstGeom>
          <a:solidFill>
            <a:srgbClr val="000000"/>
          </a:solidFill>
        </p:spPr>
        <p:txBody>
          <a:bodyPr wrap="squar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mn-ea"/>
                <a:cs typeface="+mn-cs"/>
              </a:rPr>
              <a:t>Volunteers a “Gift” to our Community     </a:t>
            </a:r>
          </a:p>
        </p:txBody>
      </p:sp>
      <p:pic>
        <p:nvPicPr>
          <p:cNvPr id="15" name="Picture 14">
            <a:extLst>
              <a:ext uri="{FF2B5EF4-FFF2-40B4-BE49-F238E27FC236}">
                <a16:creationId xmlns:a16="http://schemas.microsoft.com/office/drawing/2014/main" id="{EF5076ED-1598-D033-74D1-CD515BA0B34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20807084">
            <a:off x="1402700" y="2124490"/>
            <a:ext cx="1827502" cy="805629"/>
          </a:xfrm>
          <a:prstGeom prst="rect">
            <a:avLst/>
          </a:prstGeom>
        </p:spPr>
      </p:pic>
    </p:spTree>
    <p:extLst>
      <p:ext uri="{BB962C8B-B14F-4D97-AF65-F5344CB8AC3E}">
        <p14:creationId xmlns:p14="http://schemas.microsoft.com/office/powerpoint/2010/main" val="2545161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3534" y="1231489"/>
            <a:ext cx="5045289" cy="1467465"/>
          </a:xfrm>
        </p:spPr>
        <p:txBody>
          <a:bodyPr>
            <a:normAutofit fontScale="90000"/>
          </a:bodyPr>
          <a:lstStyle/>
          <a:p>
            <a:br>
              <a:rPr lang="en-US" sz="1800" b="1" dirty="0">
                <a:solidFill>
                  <a:srgbClr val="7030A0"/>
                </a:solidFill>
              </a:rPr>
            </a:br>
            <a:br>
              <a:rPr lang="en-US" sz="1800" b="1" dirty="0">
                <a:solidFill>
                  <a:srgbClr val="7030A0"/>
                </a:solidFill>
              </a:rPr>
            </a:br>
            <a:br>
              <a:rPr lang="en-US" sz="1800" b="1" dirty="0">
                <a:solidFill>
                  <a:srgbClr val="7030A0"/>
                </a:solidFill>
              </a:rPr>
            </a:br>
            <a:br>
              <a:rPr lang="en-US" sz="1800" b="1" dirty="0">
                <a:solidFill>
                  <a:srgbClr val="7030A0"/>
                </a:solidFill>
              </a:rPr>
            </a:br>
            <a:br>
              <a:rPr lang="en-US" sz="1800" b="1" dirty="0">
                <a:solidFill>
                  <a:srgbClr val="7030A0"/>
                </a:solidFill>
              </a:rPr>
            </a:br>
            <a:r>
              <a:rPr lang="en-US" sz="1800" b="1" dirty="0">
                <a:solidFill>
                  <a:srgbClr val="7030A0"/>
                </a:solidFill>
              </a:rPr>
              <a:t>Please return to the website </a:t>
            </a:r>
            <a:r>
              <a:rPr lang="en-US" sz="1800" b="1" dirty="0">
                <a:solidFill>
                  <a:srgbClr val="7030A0"/>
                </a:solidFill>
                <a:highlight>
                  <a:srgbClr val="FFFF00"/>
                </a:highlight>
              </a:rPr>
              <a:t>Resources Center </a:t>
            </a:r>
            <a:r>
              <a:rPr lang="en-US" sz="1800" b="1" dirty="0">
                <a:solidFill>
                  <a:srgbClr val="7030A0"/>
                </a:solidFill>
              </a:rPr>
              <a:t>and submit your volunteer annual refresher acknowledgement form.</a:t>
            </a:r>
            <a:br>
              <a:rPr lang="en-US" sz="1800" b="1" dirty="0">
                <a:solidFill>
                  <a:srgbClr val="7030A0"/>
                </a:solidFill>
              </a:rPr>
            </a:br>
            <a:br>
              <a:rPr lang="en-US" sz="1800" b="1" dirty="0">
                <a:solidFill>
                  <a:srgbClr val="7030A0"/>
                </a:solidFill>
              </a:rPr>
            </a:br>
            <a:br>
              <a:rPr lang="en-US" sz="1800" b="1" dirty="0">
                <a:solidFill>
                  <a:srgbClr val="7030A0"/>
                </a:solidFill>
              </a:rPr>
            </a:br>
            <a:r>
              <a:rPr lang="en-US" sz="1800" b="1" dirty="0">
                <a:solidFill>
                  <a:srgbClr val="7030A0"/>
                </a:solidFill>
              </a:rPr>
              <a:t>Thank you for your promise to volunteer with </a:t>
            </a:r>
            <a:r>
              <a:rPr lang="en-US" sz="1800" b="1" dirty="0">
                <a:solidFill>
                  <a:srgbClr val="99D156"/>
                </a:solidFill>
              </a:rPr>
              <a:t>ICARE.</a:t>
            </a:r>
          </a:p>
        </p:txBody>
      </p:sp>
    </p:spTree>
    <p:extLst>
      <p:ext uri="{BB962C8B-B14F-4D97-AF65-F5344CB8AC3E}">
        <p14:creationId xmlns:p14="http://schemas.microsoft.com/office/powerpoint/2010/main" val="174985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p:cNvSpPr>
            <a:spLocks noGrp="1"/>
          </p:cNvSpPr>
          <p:nvPr>
            <p:ph sz="quarter" idx="12"/>
          </p:nvPr>
        </p:nvSpPr>
        <p:spPr/>
        <p:txBody>
          <a:bodyPr>
            <a:normAutofit/>
          </a:bodyPr>
          <a:lstStyle/>
          <a:p>
            <a:pPr marL="0" indent="0">
              <a:buNone/>
            </a:pPr>
            <a:r>
              <a:rPr lang="en-US" sz="2000" i="1" dirty="0">
                <a:solidFill>
                  <a:srgbClr val="7030A0"/>
                </a:solidFill>
              </a:rPr>
              <a:t>By moving with intention and applying our “Core Values” of……..</a:t>
            </a:r>
          </a:p>
          <a:p>
            <a:endParaRPr lang="en-US" sz="2000" dirty="0"/>
          </a:p>
          <a:p>
            <a:r>
              <a:rPr lang="en-US" sz="2000" dirty="0"/>
              <a:t>Reverence</a:t>
            </a:r>
          </a:p>
          <a:p>
            <a:r>
              <a:rPr lang="en-US" sz="2000" dirty="0"/>
              <a:t>Justice</a:t>
            </a:r>
          </a:p>
          <a:p>
            <a:r>
              <a:rPr lang="en-US" sz="2000" dirty="0"/>
              <a:t>Integrity</a:t>
            </a:r>
          </a:p>
          <a:p>
            <a:r>
              <a:rPr lang="en-US" sz="2000" dirty="0"/>
              <a:t>Safety</a:t>
            </a:r>
          </a:p>
          <a:p>
            <a:r>
              <a:rPr lang="en-US" sz="2000" dirty="0"/>
              <a:t>Stewardship</a:t>
            </a:r>
          </a:p>
          <a:p>
            <a:r>
              <a:rPr lang="en-US" sz="2000" dirty="0"/>
              <a:t>Commitment to those that are experiencing poverty</a:t>
            </a:r>
          </a:p>
        </p:txBody>
      </p:sp>
      <p:sp>
        <p:nvSpPr>
          <p:cNvPr id="5" name="Title 4"/>
          <p:cNvSpPr>
            <a:spLocks noGrp="1"/>
          </p:cNvSpPr>
          <p:nvPr>
            <p:ph type="title"/>
          </p:nvPr>
        </p:nvSpPr>
        <p:spPr/>
        <p:txBody>
          <a:bodyPr/>
          <a:lstStyle/>
          <a:p>
            <a:r>
              <a:rPr lang="en-US" dirty="0"/>
              <a:t>How do you live our mission in your volunteer role?</a:t>
            </a:r>
          </a:p>
        </p:txBody>
      </p:sp>
      <p:sp>
        <p:nvSpPr>
          <p:cNvPr id="3" name="Footer Placeholder 2"/>
          <p:cNvSpPr>
            <a:spLocks noGrp="1"/>
          </p:cNvSpPr>
          <p:nvPr>
            <p:ph type="ftr" sz="quarter" idx="3"/>
          </p:nvPr>
        </p:nvSpPr>
        <p:spPr/>
        <p:txBody>
          <a:bodyPr/>
          <a:lstStyle/>
          <a:p>
            <a:r>
              <a:rPr lang="en-US" dirty="0"/>
              <a:t>©2023 Trinity Health, All Rights Reserved</a:t>
            </a:r>
          </a:p>
        </p:txBody>
      </p:sp>
      <p:sp>
        <p:nvSpPr>
          <p:cNvPr id="4" name="Slide Number Placeholder 3"/>
          <p:cNvSpPr>
            <a:spLocks noGrp="1"/>
          </p:cNvSpPr>
          <p:nvPr>
            <p:ph type="sldNum" sz="quarter" idx="4"/>
          </p:nvPr>
        </p:nvSpPr>
        <p:spPr/>
        <p:txBody>
          <a:bodyPr/>
          <a:lstStyle/>
          <a:p>
            <a:fld id="{489F9553-C816-6842-8939-EE75ECF7EB2B}" type="slidenum">
              <a:rPr lang="en-US" smtClean="0"/>
              <a:pPr/>
              <a:t>5</a:t>
            </a:fld>
            <a:endParaRPr lang="en-US" dirty="0"/>
          </a:p>
        </p:txBody>
      </p:sp>
    </p:spTree>
    <p:extLst>
      <p:ext uri="{BB962C8B-B14F-4D97-AF65-F5344CB8AC3E}">
        <p14:creationId xmlns:p14="http://schemas.microsoft.com/office/powerpoint/2010/main" val="1097847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Autofit/>
          </a:bodyPr>
          <a:lstStyle/>
          <a:p>
            <a:pPr marL="0" indent="0">
              <a:buNone/>
            </a:pPr>
            <a:endParaRPr lang="en-US" sz="2400" b="1" u="sng" dirty="0">
              <a:latin typeface="Agency FB" panose="020B0503020202020204" pitchFamily="34" charset="0"/>
            </a:endParaRPr>
          </a:p>
          <a:p>
            <a:pPr marL="0" indent="0">
              <a:buNone/>
            </a:pPr>
            <a:r>
              <a:rPr lang="en-US" sz="2400" b="1" u="sng" dirty="0">
                <a:latin typeface="Agency FB" panose="020B0503020202020204" pitchFamily="34" charset="0"/>
              </a:rPr>
              <a:t>Commitment To Those </a:t>
            </a:r>
            <a:r>
              <a:rPr lang="en-US" b="1" u="sng" dirty="0">
                <a:latin typeface="Agency FB" panose="020B0503020202020204" pitchFamily="34" charset="0"/>
              </a:rPr>
              <a:t>Who Are Experiencing Poverty</a:t>
            </a:r>
            <a:r>
              <a:rPr lang="en-US" sz="2400" b="1" u="sng" dirty="0">
                <a:latin typeface="Agency FB" panose="020B0503020202020204" pitchFamily="34" charset="0"/>
              </a:rPr>
              <a:t>:</a:t>
            </a:r>
            <a:r>
              <a:rPr lang="en-US" sz="2400" b="1" dirty="0">
                <a:latin typeface="Agency FB" panose="020B0503020202020204" pitchFamily="34" charset="0"/>
              </a:rPr>
              <a:t>  </a:t>
            </a:r>
            <a:r>
              <a:rPr lang="en-US" sz="2000" dirty="0">
                <a:latin typeface="Agency FB" panose="020B0503020202020204" pitchFamily="34" charset="0"/>
              </a:rPr>
              <a:t>We stand with and serve those who are poor, especially those most vulnerable</a:t>
            </a:r>
            <a:r>
              <a:rPr lang="en-US" sz="2400" dirty="0"/>
              <a:t>. </a:t>
            </a:r>
            <a:r>
              <a:rPr lang="en-US" sz="2400" dirty="0">
                <a:solidFill>
                  <a:srgbClr val="00B050"/>
                </a:solidFill>
                <a:latin typeface="Agency FB" panose="020B0503020202020204" pitchFamily="34" charset="0"/>
              </a:rPr>
              <a:t> </a:t>
            </a:r>
            <a:br>
              <a:rPr lang="en-US" sz="2400" dirty="0">
                <a:solidFill>
                  <a:srgbClr val="00B050"/>
                </a:solidFill>
                <a:latin typeface="Agency FB" panose="020B0503020202020204" pitchFamily="34" charset="0"/>
              </a:rPr>
            </a:br>
            <a:r>
              <a:rPr lang="en-US" sz="1600" i="1" dirty="0">
                <a:solidFill>
                  <a:srgbClr val="002060"/>
                </a:solidFill>
                <a:latin typeface="Agency FB" panose="020B0503020202020204" pitchFamily="34" charset="0"/>
              </a:rPr>
              <a:t>Move to help those in need and provide comfort.</a:t>
            </a:r>
            <a:br>
              <a:rPr lang="en-US" sz="2400" i="1" dirty="0">
                <a:solidFill>
                  <a:srgbClr val="002060"/>
                </a:solidFill>
                <a:latin typeface="Agency FB" panose="020B0503020202020204" pitchFamily="34" charset="0"/>
              </a:rPr>
            </a:br>
            <a:r>
              <a:rPr lang="en-US" sz="2400" b="1" u="sng" dirty="0">
                <a:latin typeface="Agency FB" panose="020B0503020202020204" pitchFamily="34" charset="0"/>
              </a:rPr>
              <a:t>Stewardship:</a:t>
            </a:r>
            <a:r>
              <a:rPr lang="en-US" sz="2400" dirty="0">
                <a:solidFill>
                  <a:srgbClr val="00B050"/>
                </a:solidFill>
                <a:latin typeface="Agency FB" panose="020B0503020202020204" pitchFamily="34" charset="0"/>
              </a:rPr>
              <a:t> </a:t>
            </a:r>
            <a:r>
              <a:rPr lang="en-US" sz="2000" dirty="0">
                <a:latin typeface="Agency FB" panose="020B0503020202020204" pitchFamily="34" charset="0"/>
              </a:rPr>
              <a:t>We honor and hold ourselves accountable for the human, financial, and natural resources entrusted to our care</a:t>
            </a:r>
            <a:r>
              <a:rPr lang="en-US" sz="2400" dirty="0">
                <a:latin typeface="Agency FB" panose="020B0503020202020204" pitchFamily="34" charset="0"/>
              </a:rPr>
              <a:t>.</a:t>
            </a:r>
            <a:r>
              <a:rPr lang="en-US" sz="2400" dirty="0">
                <a:solidFill>
                  <a:srgbClr val="00B050"/>
                </a:solidFill>
                <a:latin typeface="Agency FB" panose="020B0503020202020204" pitchFamily="34" charset="0"/>
              </a:rPr>
              <a:t> </a:t>
            </a:r>
            <a:br>
              <a:rPr lang="en-US" sz="2400" dirty="0">
                <a:solidFill>
                  <a:srgbClr val="00B050"/>
                </a:solidFill>
                <a:latin typeface="Agency FB" panose="020B0503020202020204" pitchFamily="34" charset="0"/>
              </a:rPr>
            </a:br>
            <a:r>
              <a:rPr lang="en-US" sz="2400" dirty="0">
                <a:solidFill>
                  <a:srgbClr val="00B050"/>
                </a:solidFill>
                <a:latin typeface="Agency FB" panose="020B0503020202020204" pitchFamily="34" charset="0"/>
              </a:rPr>
              <a:t> </a:t>
            </a:r>
            <a:r>
              <a:rPr lang="en-US" sz="1600" i="1" dirty="0">
                <a:solidFill>
                  <a:srgbClr val="002060"/>
                </a:solidFill>
                <a:latin typeface="Agency FB" panose="020B0503020202020204" pitchFamily="34" charset="0"/>
              </a:rPr>
              <a:t>Move with an owner’s mind and servant’s heart.</a:t>
            </a:r>
            <a:br>
              <a:rPr lang="en-US" sz="2400" i="1" dirty="0">
                <a:solidFill>
                  <a:srgbClr val="002060"/>
                </a:solidFill>
                <a:latin typeface="Agency FB" panose="020B0503020202020204" pitchFamily="34" charset="0"/>
              </a:rPr>
            </a:br>
            <a:r>
              <a:rPr lang="en-US" sz="2400" b="1" u="sng" dirty="0">
                <a:latin typeface="Agency FB" panose="020B0503020202020204" pitchFamily="34" charset="0"/>
              </a:rPr>
              <a:t>Safety: </a:t>
            </a:r>
            <a:r>
              <a:rPr lang="en-US" sz="1400" b="1" dirty="0"/>
              <a:t>  </a:t>
            </a:r>
            <a:r>
              <a:rPr lang="en-US" sz="2000" dirty="0">
                <a:latin typeface="Agency FB" panose="020B0503020202020204" pitchFamily="34" charset="0"/>
              </a:rPr>
              <a:t>We embrace a culture that prevents harm and nurtures a healing, safe environment for all.  </a:t>
            </a:r>
            <a:r>
              <a:rPr lang="en-US" sz="1600" b="1" i="1" dirty="0">
                <a:solidFill>
                  <a:schemeClr val="tx1"/>
                </a:solidFill>
                <a:latin typeface="Agency FB" panose="020B0503020202020204" pitchFamily="34" charset="0"/>
              </a:rPr>
              <a:t>Move safely in all of your tasks.</a:t>
            </a:r>
            <a:br>
              <a:rPr lang="en-US" sz="1600" b="1" i="1" dirty="0">
                <a:solidFill>
                  <a:schemeClr val="tx1"/>
                </a:solidFill>
                <a:latin typeface="Agency FB" panose="020B0503020202020204" pitchFamily="34" charset="0"/>
              </a:rPr>
            </a:br>
            <a:endParaRPr lang="en-US" sz="2000" dirty="0"/>
          </a:p>
        </p:txBody>
      </p:sp>
      <p:sp>
        <p:nvSpPr>
          <p:cNvPr id="3" name="Title 2"/>
          <p:cNvSpPr>
            <a:spLocks noGrp="1"/>
          </p:cNvSpPr>
          <p:nvPr>
            <p:ph type="title"/>
          </p:nvPr>
        </p:nvSpPr>
        <p:spPr/>
        <p:txBody>
          <a:bodyPr>
            <a:noAutofit/>
          </a:bodyPr>
          <a:lstStyle/>
          <a:p>
            <a:r>
              <a:rPr lang="en-US" i="1" dirty="0"/>
              <a:t>Volunteers in movement……Core Values</a:t>
            </a:r>
          </a:p>
        </p:txBody>
      </p:sp>
      <p:sp>
        <p:nvSpPr>
          <p:cNvPr id="4" name="Footer Placeholder 3"/>
          <p:cNvSpPr>
            <a:spLocks noGrp="1"/>
          </p:cNvSpPr>
          <p:nvPr>
            <p:ph type="ftr" sz="quarter" idx="3"/>
          </p:nvPr>
        </p:nvSpPr>
        <p:spPr>
          <a:xfrm>
            <a:off x="4874631" y="4882394"/>
            <a:ext cx="3835387" cy="186901"/>
          </a:xfrm>
        </p:spPr>
        <p:txBody>
          <a:bodyPr/>
          <a:lstStyle/>
          <a:p>
            <a:r>
              <a:rPr lang="en-US" dirty="0"/>
              <a:t>©2023 Trinity Health, All Rights Reserved</a:t>
            </a:r>
          </a:p>
        </p:txBody>
      </p:sp>
      <p:sp>
        <p:nvSpPr>
          <p:cNvPr id="5" name="Slide Number Placeholder 4"/>
          <p:cNvSpPr>
            <a:spLocks noGrp="1"/>
          </p:cNvSpPr>
          <p:nvPr>
            <p:ph type="sldNum" sz="quarter" idx="4"/>
          </p:nvPr>
        </p:nvSpPr>
        <p:spPr/>
        <p:txBody>
          <a:bodyPr/>
          <a:lstStyle/>
          <a:p>
            <a:fld id="{489F9553-C816-6842-8939-EE75ECF7EB2B}" type="slidenum">
              <a:rPr lang="en-US" smtClean="0"/>
              <a:pPr/>
              <a:t>6</a:t>
            </a:fld>
            <a:endParaRPr lang="en-US" dirty="0"/>
          </a:p>
        </p:txBody>
      </p:sp>
    </p:spTree>
    <p:extLst>
      <p:ext uri="{BB962C8B-B14F-4D97-AF65-F5344CB8AC3E}">
        <p14:creationId xmlns:p14="http://schemas.microsoft.com/office/powerpoint/2010/main" val="208050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noAutofit/>
          </a:bodyPr>
          <a:lstStyle/>
          <a:p>
            <a:pPr marL="0" indent="0">
              <a:buNone/>
            </a:pPr>
            <a:endParaRPr lang="en-US" sz="2400" b="1" u="sng" dirty="0">
              <a:latin typeface="Agency FB" panose="020B0503020202020204" pitchFamily="34" charset="0"/>
            </a:endParaRPr>
          </a:p>
          <a:p>
            <a:pPr marL="0" indent="0">
              <a:buNone/>
            </a:pPr>
            <a:r>
              <a:rPr lang="en-US" sz="2400" b="1" u="sng" dirty="0">
                <a:latin typeface="Agency FB" panose="020B0503020202020204" pitchFamily="34" charset="0"/>
              </a:rPr>
              <a:t>Reverence:</a:t>
            </a:r>
            <a:r>
              <a:rPr lang="en-US" sz="2400" dirty="0">
                <a:latin typeface="Agency FB" panose="020B0503020202020204" pitchFamily="34" charset="0"/>
              </a:rPr>
              <a:t> </a:t>
            </a:r>
            <a:r>
              <a:rPr lang="en-US" sz="2000" dirty="0">
                <a:latin typeface="Agency FB" panose="020B0503020202020204" pitchFamily="34" charset="0"/>
              </a:rPr>
              <a:t>We honor the sacredness and dignity of every person. </a:t>
            </a:r>
            <a:br>
              <a:rPr lang="en-US" sz="2400" dirty="0">
                <a:latin typeface="Agency FB" panose="020B0503020202020204" pitchFamily="34" charset="0"/>
              </a:rPr>
            </a:br>
            <a:r>
              <a:rPr lang="en-US" sz="1600" i="1" dirty="0">
                <a:solidFill>
                  <a:schemeClr val="accent1"/>
                </a:solidFill>
                <a:latin typeface="Agency FB" panose="020B0503020202020204" pitchFamily="34" charset="0"/>
              </a:rPr>
              <a:t>Move to connect with compassion</a:t>
            </a:r>
            <a:r>
              <a:rPr lang="en-US" sz="1600" dirty="0">
                <a:solidFill>
                  <a:schemeClr val="accent1"/>
                </a:solidFill>
                <a:latin typeface="Agency FB" panose="020B0503020202020204" pitchFamily="34" charset="0"/>
              </a:rPr>
              <a:t> </a:t>
            </a:r>
            <a:r>
              <a:rPr lang="en-US" sz="1600" i="1" dirty="0">
                <a:solidFill>
                  <a:schemeClr val="accent1"/>
                </a:solidFill>
                <a:latin typeface="Agency FB" panose="020B0503020202020204" pitchFamily="34" charset="0"/>
              </a:rPr>
              <a:t>and courtesy</a:t>
            </a:r>
            <a:r>
              <a:rPr lang="en-US" sz="2400" i="1" dirty="0">
                <a:solidFill>
                  <a:schemeClr val="accent1"/>
                </a:solidFill>
                <a:latin typeface="Agency FB" panose="020B0503020202020204" pitchFamily="34" charset="0"/>
              </a:rPr>
              <a:t>.</a:t>
            </a:r>
            <a:br>
              <a:rPr lang="en-US" sz="2400" dirty="0">
                <a:solidFill>
                  <a:schemeClr val="accent1"/>
                </a:solidFill>
                <a:latin typeface="Agency FB" panose="020B0503020202020204" pitchFamily="34" charset="0"/>
              </a:rPr>
            </a:br>
            <a:r>
              <a:rPr lang="en-US" sz="2400" b="1" u="sng" dirty="0">
                <a:latin typeface="Agency FB" panose="020B0503020202020204" pitchFamily="34" charset="0"/>
              </a:rPr>
              <a:t>Integrity:</a:t>
            </a:r>
            <a:r>
              <a:rPr lang="en-US" sz="2400" dirty="0">
                <a:latin typeface="Agency FB" panose="020B0503020202020204" pitchFamily="34" charset="0"/>
              </a:rPr>
              <a:t>  </a:t>
            </a:r>
            <a:r>
              <a:rPr lang="en-US" sz="2000" dirty="0">
                <a:latin typeface="Agency FB" panose="020B0503020202020204" pitchFamily="34" charset="0"/>
              </a:rPr>
              <a:t>We are faithful to who we say we are. </a:t>
            </a:r>
            <a:br>
              <a:rPr lang="en-US" sz="2400" dirty="0">
                <a:latin typeface="Agency FB" panose="020B0503020202020204" pitchFamily="34" charset="0"/>
              </a:rPr>
            </a:br>
            <a:r>
              <a:rPr lang="en-US" sz="1600" i="1" dirty="0">
                <a:solidFill>
                  <a:schemeClr val="accent1"/>
                </a:solidFill>
                <a:latin typeface="Agency FB" panose="020B0503020202020204" pitchFamily="34" charset="0"/>
              </a:rPr>
              <a:t>Move with gratitude</a:t>
            </a:r>
            <a:r>
              <a:rPr lang="en-US" sz="2400" i="1" dirty="0">
                <a:solidFill>
                  <a:schemeClr val="accent1"/>
                </a:solidFill>
                <a:latin typeface="Agency FB" panose="020B0503020202020204" pitchFamily="34" charset="0"/>
              </a:rPr>
              <a:t>.</a:t>
            </a:r>
            <a:br>
              <a:rPr lang="en-US" sz="2400" i="1" dirty="0">
                <a:solidFill>
                  <a:srgbClr val="002060"/>
                </a:solidFill>
                <a:latin typeface="Agency FB" panose="020B0503020202020204" pitchFamily="34" charset="0"/>
              </a:rPr>
            </a:br>
            <a:r>
              <a:rPr lang="en-US" sz="2400" b="1" u="sng" dirty="0">
                <a:latin typeface="Agency FB" panose="020B0503020202020204" pitchFamily="34" charset="0"/>
              </a:rPr>
              <a:t>Justice</a:t>
            </a:r>
            <a:r>
              <a:rPr lang="en-US" sz="2400" u="sng" dirty="0">
                <a:latin typeface="Agency FB" panose="020B0503020202020204" pitchFamily="34" charset="0"/>
              </a:rPr>
              <a:t>:</a:t>
            </a:r>
            <a:r>
              <a:rPr lang="en-US" sz="2400" dirty="0">
                <a:latin typeface="Agency FB" panose="020B0503020202020204" pitchFamily="34" charset="0"/>
              </a:rPr>
              <a:t> </a:t>
            </a:r>
            <a:r>
              <a:rPr lang="en-US" sz="2000" dirty="0">
                <a:latin typeface="Agency FB" panose="020B0503020202020204" pitchFamily="34" charset="0"/>
              </a:rPr>
              <a:t>We foster right relationships to promote the common good, including sustainability of earth.</a:t>
            </a:r>
            <a:br>
              <a:rPr lang="en-US" sz="2000" dirty="0">
                <a:latin typeface="Agency FB" panose="020B0503020202020204" pitchFamily="34" charset="0"/>
              </a:rPr>
            </a:br>
            <a:r>
              <a:rPr lang="en-US" sz="2400" i="1" dirty="0">
                <a:solidFill>
                  <a:schemeClr val="accent1"/>
                </a:solidFill>
                <a:latin typeface="Agency FB" panose="020B0503020202020204" pitchFamily="34" charset="0"/>
              </a:rPr>
              <a:t> </a:t>
            </a:r>
            <a:r>
              <a:rPr lang="en-US" sz="1600" i="1" dirty="0">
                <a:solidFill>
                  <a:schemeClr val="accent1"/>
                </a:solidFill>
                <a:latin typeface="Agency FB" panose="020B0503020202020204" pitchFamily="34" charset="0"/>
              </a:rPr>
              <a:t>Move to maintain healthy and trusting relationships.</a:t>
            </a:r>
            <a:br>
              <a:rPr lang="en-US" sz="1800" i="1" dirty="0">
                <a:solidFill>
                  <a:srgbClr val="002060"/>
                </a:solidFill>
                <a:latin typeface="Agency FB" panose="020B0503020202020204" pitchFamily="34" charset="0"/>
              </a:rPr>
            </a:br>
            <a:endParaRPr lang="en-US" sz="2000" dirty="0"/>
          </a:p>
        </p:txBody>
      </p:sp>
      <p:sp>
        <p:nvSpPr>
          <p:cNvPr id="3" name="Title 2"/>
          <p:cNvSpPr>
            <a:spLocks noGrp="1"/>
          </p:cNvSpPr>
          <p:nvPr>
            <p:ph type="title"/>
          </p:nvPr>
        </p:nvSpPr>
        <p:spPr/>
        <p:txBody>
          <a:bodyPr>
            <a:noAutofit/>
          </a:bodyPr>
          <a:lstStyle/>
          <a:p>
            <a:r>
              <a:rPr lang="en-US" i="1" dirty="0"/>
              <a:t>Volunteers in movement……Core Values</a:t>
            </a:r>
          </a:p>
        </p:txBody>
      </p:sp>
      <p:sp>
        <p:nvSpPr>
          <p:cNvPr id="4" name="Footer Placeholder 3"/>
          <p:cNvSpPr>
            <a:spLocks noGrp="1"/>
          </p:cNvSpPr>
          <p:nvPr>
            <p:ph type="ftr" sz="quarter" idx="3"/>
          </p:nvPr>
        </p:nvSpPr>
        <p:spPr>
          <a:xfrm>
            <a:off x="4874631" y="4882394"/>
            <a:ext cx="3835387" cy="186901"/>
          </a:xfrm>
        </p:spPr>
        <p:txBody>
          <a:bodyPr/>
          <a:lstStyle/>
          <a:p>
            <a:r>
              <a:rPr lang="en-US" dirty="0"/>
              <a:t>©2023 Trinity Health, All Rights Reserved</a:t>
            </a:r>
          </a:p>
        </p:txBody>
      </p:sp>
      <p:sp>
        <p:nvSpPr>
          <p:cNvPr id="5" name="Slide Number Placeholder 4"/>
          <p:cNvSpPr>
            <a:spLocks noGrp="1"/>
          </p:cNvSpPr>
          <p:nvPr>
            <p:ph type="sldNum" sz="quarter" idx="4"/>
          </p:nvPr>
        </p:nvSpPr>
        <p:spPr/>
        <p:txBody>
          <a:bodyPr/>
          <a:lstStyle/>
          <a:p>
            <a:fld id="{489F9553-C816-6842-8939-EE75ECF7EB2B}" type="slidenum">
              <a:rPr lang="en-US" smtClean="0"/>
              <a:pPr/>
              <a:t>7</a:t>
            </a:fld>
            <a:endParaRPr lang="en-US" dirty="0"/>
          </a:p>
        </p:txBody>
      </p:sp>
    </p:spTree>
    <p:extLst>
      <p:ext uri="{BB962C8B-B14F-4D97-AF65-F5344CB8AC3E}">
        <p14:creationId xmlns:p14="http://schemas.microsoft.com/office/powerpoint/2010/main" val="1800850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medical support&#10;&#10;Description automatically generated">
            <a:extLst>
              <a:ext uri="{FF2B5EF4-FFF2-40B4-BE49-F238E27FC236}">
                <a16:creationId xmlns:a16="http://schemas.microsoft.com/office/drawing/2014/main" id="{2D13126E-684C-4124-9300-22664C93CB7D}"/>
              </a:ext>
            </a:extLst>
          </p:cNvPr>
          <p:cNvPicPr>
            <a:picLocks noChangeAspect="1"/>
          </p:cNvPicPr>
          <p:nvPr/>
        </p:nvPicPr>
        <p:blipFill>
          <a:blip r:embed="rId2"/>
          <a:srcRect b="8592"/>
          <a:stretch/>
        </p:blipFill>
        <p:spPr>
          <a:xfrm>
            <a:off x="2110738" y="999055"/>
            <a:ext cx="4802028" cy="3292052"/>
          </a:xfrm>
          <a:prstGeom prst="rect">
            <a:avLst/>
          </a:prstGeom>
          <a:noFill/>
        </p:spPr>
      </p:pic>
      <p:sp>
        <p:nvSpPr>
          <p:cNvPr id="5" name="TextBox 4">
            <a:extLst>
              <a:ext uri="{FF2B5EF4-FFF2-40B4-BE49-F238E27FC236}">
                <a16:creationId xmlns:a16="http://schemas.microsoft.com/office/drawing/2014/main" id="{6C86D01D-002D-463E-818B-501FBE5C577E}"/>
              </a:ext>
            </a:extLst>
          </p:cNvPr>
          <p:cNvSpPr txBox="1"/>
          <p:nvPr/>
        </p:nvSpPr>
        <p:spPr>
          <a:xfrm>
            <a:off x="393408" y="345640"/>
            <a:ext cx="8229600" cy="498656"/>
          </a:xfrm>
          <a:prstGeom prst="rect">
            <a:avLst/>
          </a:prstGeom>
        </p:spPr>
        <p:txBody>
          <a:bodyPr vert="horz" lIns="0" tIns="0" rIns="0" bIns="0" rtlCol="0" anchor="ctr" anchorCtr="0">
            <a:noAutofit/>
          </a:bodyPr>
          <a:lstStyle/>
          <a:p>
            <a:pPr>
              <a:lnSpc>
                <a:spcPct val="90000"/>
              </a:lnSpc>
              <a:spcBef>
                <a:spcPct val="0"/>
              </a:spcBef>
              <a:spcAft>
                <a:spcPts val="450"/>
              </a:spcAft>
            </a:pPr>
            <a:r>
              <a:rPr lang="en-US" sz="2400" b="0" i="0" kern="1200" dirty="0">
                <a:solidFill>
                  <a:schemeClr val="tx2"/>
                </a:solidFill>
                <a:latin typeface="Arial" panose="020B0604020202020204" pitchFamily="34" charset="0"/>
                <a:ea typeface="+mj-ea"/>
                <a:cs typeface="Arial" panose="020B0604020202020204" pitchFamily="34" charset="0"/>
              </a:rPr>
              <a:t>Here are some examples of speaking that shows we care about our patients.</a:t>
            </a:r>
          </a:p>
        </p:txBody>
      </p:sp>
      <p:sp>
        <p:nvSpPr>
          <p:cNvPr id="10" name="Footer Placeholder 3">
            <a:extLst>
              <a:ext uri="{FF2B5EF4-FFF2-40B4-BE49-F238E27FC236}">
                <a16:creationId xmlns:a16="http://schemas.microsoft.com/office/drawing/2014/main" id="{28CC9A60-B95B-87C6-8812-2163E3E6EA20}"/>
              </a:ext>
            </a:extLst>
          </p:cNvPr>
          <p:cNvSpPr>
            <a:spLocks noGrp="1"/>
          </p:cNvSpPr>
          <p:nvPr>
            <p:ph type="ftr" sz="quarter" idx="3"/>
          </p:nvPr>
        </p:nvSpPr>
        <p:spPr>
          <a:xfrm>
            <a:off x="4874631" y="4882370"/>
            <a:ext cx="3835387" cy="186901"/>
          </a:xfrm>
        </p:spPr>
        <p:txBody>
          <a:bodyPr/>
          <a:lstStyle/>
          <a:p>
            <a:pPr>
              <a:spcAft>
                <a:spcPts val="600"/>
              </a:spcAft>
            </a:pPr>
            <a:r>
              <a:rPr lang="en-US"/>
              <a:t>©2023 Trinity Health, All Rights Reserved</a:t>
            </a:r>
          </a:p>
        </p:txBody>
      </p:sp>
      <p:sp>
        <p:nvSpPr>
          <p:cNvPr id="3" name="Slide Number Placeholder 2">
            <a:extLst>
              <a:ext uri="{FF2B5EF4-FFF2-40B4-BE49-F238E27FC236}">
                <a16:creationId xmlns:a16="http://schemas.microsoft.com/office/drawing/2014/main" id="{13908FDB-8A3E-48FB-85D5-120DF4E6C0F0}"/>
              </a:ext>
            </a:extLst>
          </p:cNvPr>
          <p:cNvSpPr>
            <a:spLocks noGrp="1"/>
          </p:cNvSpPr>
          <p:nvPr>
            <p:ph type="sldNum" sz="quarter" idx="4"/>
          </p:nvPr>
        </p:nvSpPr>
        <p:spPr>
          <a:xfrm>
            <a:off x="8573392" y="4832328"/>
            <a:ext cx="406692" cy="273844"/>
          </a:xfrm>
        </p:spPr>
        <p:txBody>
          <a:bodyPr vert="horz" lIns="91440" tIns="45720" rIns="0" bIns="45720" rtlCol="0" anchor="ctr">
            <a:normAutofit/>
          </a:bodyPr>
          <a:lstStyle/>
          <a:p>
            <a:pPr>
              <a:spcAft>
                <a:spcPts val="600"/>
              </a:spcAft>
            </a:pPr>
            <a:fld id="{489F9553-C816-6842-8939-EE75ECF7EB2B}" type="slidenum">
              <a:rPr lang="en-US" smtClean="0"/>
              <a:pPr>
                <a:spcAft>
                  <a:spcPts val="600"/>
                </a:spcAft>
              </a:pPr>
              <a:t>8</a:t>
            </a:fld>
            <a:endParaRPr lang="en-US"/>
          </a:p>
        </p:txBody>
      </p:sp>
    </p:spTree>
    <p:extLst>
      <p:ext uri="{BB962C8B-B14F-4D97-AF65-F5344CB8AC3E}">
        <p14:creationId xmlns:p14="http://schemas.microsoft.com/office/powerpoint/2010/main" val="2415849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E7000C-B7ED-4A8E-9067-4FFBF1F2D96A}"/>
              </a:ext>
            </a:extLst>
          </p:cNvPr>
          <p:cNvSpPr>
            <a:spLocks noGrp="1"/>
          </p:cNvSpPr>
          <p:nvPr>
            <p:ph type="sldNum" sz="quarter" idx="4"/>
          </p:nvPr>
        </p:nvSpPr>
        <p:spPr/>
        <p:txBody>
          <a:bodyPr/>
          <a:lstStyle/>
          <a:p>
            <a:fld id="{489F9553-C816-6842-8939-EE75ECF7EB2B}" type="slidenum">
              <a:rPr lang="en-US" smtClean="0"/>
              <a:pPr/>
              <a:t>9</a:t>
            </a:fld>
            <a:endParaRPr lang="en-US" dirty="0"/>
          </a:p>
        </p:txBody>
      </p:sp>
      <p:sp>
        <p:nvSpPr>
          <p:cNvPr id="3" name="Title 2">
            <a:extLst>
              <a:ext uri="{FF2B5EF4-FFF2-40B4-BE49-F238E27FC236}">
                <a16:creationId xmlns:a16="http://schemas.microsoft.com/office/drawing/2014/main" id="{7B57E0A2-DFA8-4303-B00D-820FD1658D29}"/>
              </a:ext>
            </a:extLst>
          </p:cNvPr>
          <p:cNvSpPr>
            <a:spLocks noGrp="1"/>
          </p:cNvSpPr>
          <p:nvPr>
            <p:ph type="title"/>
          </p:nvPr>
        </p:nvSpPr>
        <p:spPr/>
        <p:txBody>
          <a:bodyPr>
            <a:normAutofit fontScale="90000"/>
          </a:bodyPr>
          <a:lstStyle/>
          <a:p>
            <a:r>
              <a:rPr lang="en-US" dirty="0"/>
              <a:t>Speaking and Listening are equally important.</a:t>
            </a:r>
            <a:br>
              <a:rPr lang="en-US" dirty="0"/>
            </a:br>
            <a:br>
              <a:rPr lang="en-US" dirty="0"/>
            </a:br>
            <a:r>
              <a:rPr lang="en-US" dirty="0"/>
              <a:t>Now, let’s review ways to listen so we best understand how words can heal and help.</a:t>
            </a:r>
          </a:p>
        </p:txBody>
      </p:sp>
      <p:pic>
        <p:nvPicPr>
          <p:cNvPr id="5" name="Picture 4" descr="A picture containing text&#10;&#10;Description automatically generated">
            <a:extLst>
              <a:ext uri="{FF2B5EF4-FFF2-40B4-BE49-F238E27FC236}">
                <a16:creationId xmlns:a16="http://schemas.microsoft.com/office/drawing/2014/main" id="{ED78BC0F-E305-4C93-B321-8DB15FFC13A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77745" y="1719753"/>
            <a:ext cx="3734578" cy="1922526"/>
          </a:xfrm>
          <a:prstGeom prst="rect">
            <a:avLst/>
          </a:prstGeom>
        </p:spPr>
      </p:pic>
      <p:sp>
        <p:nvSpPr>
          <p:cNvPr id="6" name="TextBox 5">
            <a:extLst>
              <a:ext uri="{FF2B5EF4-FFF2-40B4-BE49-F238E27FC236}">
                <a16:creationId xmlns:a16="http://schemas.microsoft.com/office/drawing/2014/main" id="{7D379D01-2495-404F-9E7D-31C87D7E250E}"/>
              </a:ext>
            </a:extLst>
          </p:cNvPr>
          <p:cNvSpPr txBox="1"/>
          <p:nvPr/>
        </p:nvSpPr>
        <p:spPr>
          <a:xfrm>
            <a:off x="3223726" y="4676819"/>
            <a:ext cx="3734578" cy="196208"/>
          </a:xfrm>
          <a:prstGeom prst="rect">
            <a:avLst/>
          </a:prstGeom>
          <a:noFill/>
        </p:spPr>
        <p:txBody>
          <a:bodyPr wrap="square" rtlCol="0">
            <a:spAutoFit/>
          </a:bodyPr>
          <a:lstStyle/>
          <a:p>
            <a:r>
              <a:rPr lang="en-US" sz="675" dirty="0">
                <a:hlinkClick r:id="rId4" tooltip="https://creativecommons.org/licenses/by/3.0/"/>
              </a:rPr>
              <a:t>Y</a:t>
            </a:r>
            <a:endParaRPr lang="en-US" sz="675" dirty="0"/>
          </a:p>
        </p:txBody>
      </p:sp>
    </p:spTree>
    <p:extLst>
      <p:ext uri="{BB962C8B-B14F-4D97-AF65-F5344CB8AC3E}">
        <p14:creationId xmlns:p14="http://schemas.microsoft.com/office/powerpoint/2010/main" val="2707379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TableIndex row=&quot;1&quot; col=&quot;2&quot;&gt;&lt;linesCount val=&quot;1&quot;/&gt;&lt;lineCharCount val=&quot;49&quot;/&gt;&lt;/TableIndex&gt;&lt;TableIndex row=&quot;2&quot; col=&quot;1&quot;&gt;&lt;linesCount val=&quot;1&quot;/&gt;&lt;lineCharCount val=&quot;9&quot;/&gt;&lt;/TableIndex&gt;&lt;TableIndex row=&quot;2&quot; col=&quot;2&quot;&gt;&lt;linesCount val=&quot;1&quot;/&gt;&lt;lineCharCount val=&quot;84&quot;/&gt;&lt;/TableIndex&gt;&lt;TableIndex row=&quot;3&quot; col=&quot;1&quot;&gt;&lt;linesCount val=&quot;1&quot;/&gt;&lt;lineCharCount val=&quot;11&quot;/&gt;&lt;/TableIndex&gt;&lt;TableIndex row=&quot;3&quot; col=&quot;2&quot;&gt;&lt;linesCount val=&quot;1&quot;/&gt;&lt;lineCharCount val=&quot;62&quot;/&gt;&lt;/TableIndex&gt;&lt;TableIndex row=&quot;4&quot; col=&quot;1&quot;&gt;&lt;linesCount val=&quot;1&quot;/&gt;&lt;lineCharCount val=&quot;10&quot;/&gt;&lt;/TableIndex&gt;&lt;TableIndex row=&quot;4&quot; col=&quot;2&quot;&gt;&lt;linesCount val=&quot;1&quot;/&gt;&lt;lineCharCount val=&quot;39&quot;/&gt;&lt;/TableIndex&gt;&lt;TableIndex row=&quot;5&quot; col=&quot;1&quot;&gt;&lt;linesCount val=&quot;1&quot;/&gt;&lt;lineCharCount val=&quot;17&quot;/&gt;&lt;/TableIndex&gt;&lt;TableIndex row=&quot;5&quot; col=&quot;2&quot;&gt;&lt;linesCount val=&quot;1&quot;/&gt;&lt;lineCharCount val=&quot;52&quot;/&gt;&lt;/TableIndex&gt;&lt;TableIndex row=&quot;6&quot; col=&quot;1&quot;&gt;&lt;linesCount val=&quot;1&quot;/&gt;&lt;lineCharCount val=&quot;14&quot;/&gt;&lt;/TableIndex&gt;&lt;TableIndex row=&quot;6&quot; col=&quot;2&quot;&gt;&lt;linesCount val=&quot;1&quot;/&gt;&lt;lineCharCount val=&quot;51&quot;/&gt;&lt;/TableIndex&gt;&lt;TableIndex row=&quot;7&quot; col=&quot;1&quot;&gt;&lt;linesCount val=&quot;1&quot;/&gt;&lt;lineCharCount val=&quot;21&quot;/&gt;&lt;/TableIndex&gt;&lt;TableIndex row=&quot;7&quot; col=&quot;2&quot;&gt;&lt;linesCount val=&quot;1&quot;/&gt;&lt;lineCharCount val=&quot;74&quot;/&gt;&lt;/TableIndex&gt;&lt;TableIndex row=&quot;8&quot; col=&quot;1&quot;&gt;&lt;linesCount val=&quot;2&quot;/&gt;&lt;lineCharCount val=&quot;28&quot;/&gt;&lt;lineCharCount val=&quot;12&quot;/&gt;&lt;/TableIndex&gt;&lt;TableIndex row=&quot;8&quot; col=&quot;2&quot;&gt;&lt;linesCount val=&quot;1&quot;/&gt;&lt;lineCharCount val=&quot;51&quot;/&gt;&lt;/TableIndex&gt;&lt;TableIndex row=&quot;9&quot; col=&quot;1&quot;&gt;&lt;linesCount val=&quot;1&quot;/&gt;&lt;lineCharCount val=&quot;32&quot;/&gt;&lt;/TableIndex&gt;&lt;TableIndex row=&quot;9&quot; col=&quot;2&quot;&gt;&lt;linesCount val=&quot;1&quot;/&gt;&lt;lineCharCount val=&quot;45&quot;/&gt;&lt;/TableIndex&gt;&lt;TableIndex row=&quot;10&quot; col=&quot;1&quot;&gt;&lt;linesCount val=&quot;2&quot;/&gt;&lt;lineCharCount val=&quot;29&quot;/&gt;&lt;lineCharCount val=&quot;12&quot;/&gt;&lt;/TableIndex&gt;&lt;TableIndex row=&quot;10&quot; col=&quot;2&quot;&gt;&lt;linesCount val=&quot;1&quot;/&gt;&lt;lineCharCount val=&quot;48&quot;/&gt;&lt;/TableIndex&gt;&lt;TableIndex row=&quot;11&quot; col=&quot;1&quot;&gt;&lt;linesCount val=&quot;1&quot;/&gt;&lt;lineCharCount val=&quot;28&quot;/&gt;&lt;/TableIndex&gt;&lt;TableIndex row=&quot;11&quot; col=&quot;2&quot;&gt;&lt;linesCount val=&quot;1&quot;/&gt;&lt;lineCharCount val=&quot;43&quot;/&gt;&lt;/TableIndex&gt;&lt;/ShapeTextInfo&gt;"/>
  <p:tag name="PRESENTER_SHAPEINFO" val="&lt;ThreeDShapeInfo&gt;&lt;uuid val=&quot;{BB66F348-3412-4D8B-8ECA-446A40F8E2AB}&quot;/&gt;&lt;isInvalidForFieldText val=&quot;0&quot;/&gt;&lt;Image&gt;&lt;filename val=&quot;C:\Users\klinen.TRINITY-HEALTH\AppData\Local\Temp\CP657639967484Session\CPTrustFolder657639967500\PPTImport657640030796\data\asimages\{BB66F348-3412-4D8B-8ECA-446A40F8E2AB}_4.png&quot;/&gt;&lt;left val=&quot;46&quot;/&gt;&lt;top val=&quot;151&quot;/&gt;&lt;width val=&quot;869&quot;/&gt;&lt;height val=&quot;48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1_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3.xml><?xml version="1.0" encoding="utf-8"?>
<a:theme xmlns:a="http://schemas.openxmlformats.org/drawingml/2006/main" name="Office Theme">
  <a:themeElements>
    <a:clrScheme name="Trinity">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a:spAutoFit/>
      </a:bodyPr>
      <a:lstStyle>
        <a:defPPr marL="0" marR="0" indent="0" algn="l" defTabSz="702259" rtl="0" eaLnBrk="1" fontAlgn="auto" latinLnBrk="0" hangingPunct="1">
          <a:lnSpc>
            <a:spcPct val="90000"/>
          </a:lnSpc>
          <a:spcBef>
            <a:spcPts val="600"/>
          </a:spcBef>
          <a:spcAft>
            <a:spcPts val="0"/>
          </a:spcAft>
          <a:buClrTx/>
          <a:buSzTx/>
          <a:buFont typeface="Arial" panose="020B0604020202020204" pitchFamily="34" charset="0"/>
          <a:buNone/>
          <a:tabLst/>
          <a:defRPr kumimoji="0" sz="2000" b="0" i="0" u="none" strike="noStrike" kern="1200" cap="none" spc="0" normalizeH="0" baseline="0" noProof="0" dirty="0">
            <a:ln>
              <a:noFill/>
            </a:ln>
            <a:solidFill>
              <a:srgbClr val="000000"/>
            </a:solidFill>
            <a:effectLst/>
            <a:uLnTx/>
            <a:uFillTx/>
            <a:latin typeface="Calibri" panose="020F0502020204030204"/>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D64637705B3646A0A0123995B1E3B3" ma:contentTypeVersion="12" ma:contentTypeDescription="Create a new document." ma:contentTypeScope="" ma:versionID="032412a6ab309e946315d58b2a05f010">
  <xsd:schema xmlns:xsd="http://www.w3.org/2001/XMLSchema" xmlns:xs="http://www.w3.org/2001/XMLSchema" xmlns:p="http://schemas.microsoft.com/office/2006/metadata/properties" xmlns:ns2="8be892cc-368f-4b29-8739-251a18fe59ad" xmlns:ns3="8e1b6ede-af36-4c57-b4af-49d7724fef8e" targetNamespace="http://schemas.microsoft.com/office/2006/metadata/properties" ma:root="true" ma:fieldsID="e7063194c635dd7bf6e279b0f4360511" ns2:_="" ns3:_="">
    <xsd:import namespace="8be892cc-368f-4b29-8739-251a18fe59ad"/>
    <xsd:import namespace="8e1b6ede-af36-4c57-b4af-49d7724fef8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892cc-368f-4b29-8739-251a18fe59a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1b6ede-af36-4c57-b4af-49d7724fef8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be892cc-368f-4b29-8739-251a18fe59ad">FSPJP6XYT6WE-1409129322-61</_dlc_DocId>
    <_dlc_DocIdUrl xmlns="8be892cc-368f-4b29-8739-251a18fe59ad">
      <Url>https://mytrinityhealth.sharepoint.com/sites/SO-MarketingCommunications/_layouts/15/DocIdRedir.aspx?ID=FSPJP6XYT6WE-1409129322-61</Url>
      <Description>FSPJP6XYT6WE-1409129322-61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6D64140-CBEF-4884-A90F-62C255E1B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e892cc-368f-4b29-8739-251a18fe59ad"/>
    <ds:schemaRef ds:uri="8e1b6ede-af36-4c57-b4af-49d7724fef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89451C-B86D-43F5-AA06-34D722258368}">
  <ds:schemaRefs>
    <ds:schemaRef ds:uri="8be892cc-368f-4b29-8739-251a18fe59ad"/>
    <ds:schemaRef ds:uri="http://purl.org/dc/dcmitype/"/>
    <ds:schemaRef ds:uri="http://purl.org/dc/terms/"/>
    <ds:schemaRef ds:uri="http://purl.org/dc/elements/1.1/"/>
    <ds:schemaRef ds:uri="http://www.w3.org/XML/1998/namespace"/>
    <ds:schemaRef ds:uri="http://schemas.microsoft.com/office/2006/documentManagement/types"/>
    <ds:schemaRef ds:uri="8e1b6ede-af36-4c57-b4af-49d7724fef8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AC88FC6E-F497-4A21-9773-B9F3D9265D33}">
  <ds:schemaRefs>
    <ds:schemaRef ds:uri="http://schemas.microsoft.com/sharepoint/v3/contenttype/forms"/>
  </ds:schemaRefs>
</ds:datastoreItem>
</file>

<file path=customXml/itemProps4.xml><?xml version="1.0" encoding="utf-8"?>
<ds:datastoreItem xmlns:ds="http://schemas.openxmlformats.org/officeDocument/2006/customXml" ds:itemID="{8C9836DC-494E-4B5F-85C5-307A811085C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TrinityHealth_PPTtemplate.potx</Template>
  <TotalTime>12887</TotalTime>
  <Words>3270</Words>
  <Application>Microsoft Office PowerPoint</Application>
  <PresentationFormat>On-screen Show (16:9)</PresentationFormat>
  <Paragraphs>406</Paragraphs>
  <Slides>40</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Agency FB</vt:lpstr>
      <vt:lpstr>Algerian</vt:lpstr>
      <vt:lpstr>Aptos Serif</vt:lpstr>
      <vt:lpstr>Arial</vt:lpstr>
      <vt:lpstr>Calibri</vt:lpstr>
      <vt:lpstr>Google Sans</vt:lpstr>
      <vt:lpstr>public_sans</vt:lpstr>
      <vt:lpstr>Times New Roman</vt:lpstr>
      <vt:lpstr>Main Content Slide Layout</vt:lpstr>
      <vt:lpstr>1_Main Content Slide Layout</vt:lpstr>
      <vt:lpstr>Office Theme</vt:lpstr>
      <vt:lpstr>Annual Refresher </vt:lpstr>
      <vt:lpstr>ONLY VIEW THIS POWER POINT IF………</vt:lpstr>
      <vt:lpstr>Trinity Health Mission Statement</vt:lpstr>
      <vt:lpstr>Volunteer Services Mission Statement</vt:lpstr>
      <vt:lpstr>How do you live our mission in your volunteer role?</vt:lpstr>
      <vt:lpstr>Volunteers in movement……Core Values</vt:lpstr>
      <vt:lpstr>Volunteers in movement……Core Values</vt:lpstr>
      <vt:lpstr>PowerPoint Presentation</vt:lpstr>
      <vt:lpstr>Speaking and Listening are equally important.  Now, let’s review ways to listen so we best understand how words can heal and help.</vt:lpstr>
      <vt:lpstr>PowerPoint Presentation</vt:lpstr>
      <vt:lpstr>Active Listening</vt:lpstr>
      <vt:lpstr>hn……..</vt:lpstr>
      <vt:lpstr>Managing Up vs. Managing Down</vt:lpstr>
      <vt:lpstr>Service Excellence Standards</vt:lpstr>
      <vt:lpstr>Service Excellence Standards</vt:lpstr>
      <vt:lpstr>Service Excellence Standards</vt:lpstr>
      <vt:lpstr> Service Excellence Standards:</vt:lpstr>
      <vt:lpstr>Service Excellence Standard: A4 Approach</vt:lpstr>
      <vt:lpstr>Service Excellence: Communication Standards</vt:lpstr>
      <vt:lpstr>PowerPoint Presentation</vt:lpstr>
      <vt:lpstr>ICARE</vt:lpstr>
      <vt:lpstr>Health Insurance Portability and Accountability Act (1996).  Patient Rights &amp; Responsibility</vt:lpstr>
      <vt:lpstr>HIPAA &amp; PRIVACY</vt:lpstr>
      <vt:lpstr>Confidentiality and HIPAA</vt:lpstr>
      <vt:lpstr>Patient Rights &amp; Responsibilities</vt:lpstr>
      <vt:lpstr>Infection Control:  </vt:lpstr>
      <vt:lpstr>Hand washing is the single most effective way to prevent the spread of infection.</vt:lpstr>
      <vt:lpstr>PowerPoint Presentation</vt:lpstr>
      <vt:lpstr>Plain Language Review &amp; Safety</vt:lpstr>
      <vt:lpstr>Plain Language</vt:lpstr>
      <vt:lpstr>What to do in a Fire Alarm Activation</vt:lpstr>
      <vt:lpstr>In a Fire Alarm Activation</vt:lpstr>
      <vt:lpstr>Wheelchair 101: Transporting Procedure</vt:lpstr>
      <vt:lpstr>Attendance/Absence</vt:lpstr>
      <vt:lpstr>Volunteer Procedures/ Check-In</vt:lpstr>
      <vt:lpstr>Volunteer Procedures Check in/Check out</vt:lpstr>
      <vt:lpstr>Volunteer Procedures:  Your Volunteer Liaison</vt:lpstr>
      <vt:lpstr>Volunteer Procedures Dress Code Do’s &amp; Don’ts</vt:lpstr>
      <vt:lpstr>PowerPoint Presentation</vt:lpstr>
      <vt:lpstr>     Please return to the website Resources Center and submit your volunteer annual refresher acknowledgement form.   Thank you for your promise to volunteer with ICARE.</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Lisa Austin</cp:lastModifiedBy>
  <cp:revision>196</cp:revision>
  <cp:lastPrinted>2023-07-07T13:53:43Z</cp:lastPrinted>
  <dcterms:created xsi:type="dcterms:W3CDTF">2015-06-01T18:54:58Z</dcterms:created>
  <dcterms:modified xsi:type="dcterms:W3CDTF">2026-03-03T00:06:24Z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0x01010008D64637705B3646A0A0123995B1E3B3</vt:lpwstr>
  </property>
  <property fmtid="{D5CDD505-2E9C-101B-9397-08002B2CF9AE}" pid="3" name="_dlc_DocIdItemGuid">
    <vt:lpwstr>812dd9c8-2bdb-411a-9565-2e884f2d5d89</vt:lpwstr>
  </property>
</Properties>
</file>