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306" r:id="rId5"/>
    <p:sldId id="300" r:id="rId6"/>
    <p:sldId id="307" r:id="rId7"/>
    <p:sldId id="308" r:id="rId8"/>
    <p:sldId id="310" r:id="rId9"/>
    <p:sldId id="311" r:id="rId10"/>
    <p:sldId id="309" r:id="rId11"/>
    <p:sldId id="312" r:id="rId12"/>
    <p:sldId id="319" r:id="rId13"/>
    <p:sldId id="320" r:id="rId14"/>
    <p:sldId id="318" r:id="rId15"/>
    <p:sldId id="317" r:id="rId16"/>
    <p:sldId id="315" r:id="rId17"/>
    <p:sldId id="314" r:id="rId18"/>
    <p:sldId id="313" r:id="rId19"/>
    <p:sldId id="321" r:id="rId20"/>
    <p:sldId id="326" r:id="rId21"/>
    <p:sldId id="325" r:id="rId22"/>
    <p:sldId id="324" r:id="rId23"/>
    <p:sldId id="323" r:id="rId24"/>
    <p:sldId id="322" r:id="rId25"/>
    <p:sldId id="330" r:id="rId26"/>
    <p:sldId id="329" r:id="rId27"/>
    <p:sldId id="331" r:id="rId28"/>
    <p:sldId id="328" r:id="rId29"/>
    <p:sldId id="335" r:id="rId30"/>
    <p:sldId id="332" r:id="rId31"/>
    <p:sldId id="336" r:id="rId32"/>
    <p:sldId id="334" r:id="rId33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5">
          <p15:clr>
            <a:srgbClr val="A4A3A4"/>
          </p15:clr>
        </p15:guide>
        <p15:guide id="2" pos="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D2F"/>
    <a:srgbClr val="658D1B"/>
    <a:srgbClr val="54565B"/>
    <a:srgbClr val="312C2B"/>
    <a:srgbClr val="443D3E"/>
    <a:srgbClr val="6E2585"/>
    <a:srgbClr val="99D156"/>
    <a:srgbClr val="249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3D7BFA-28B3-448F-A4B2-7CC31725FAA1}" v="64" dt="2024-10-21T19:17:52.0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 autoAdjust="0"/>
    <p:restoredTop sz="95850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907" y="67"/>
      </p:cViewPr>
      <p:guideLst>
        <p:guide orient="horz" pos="3005"/>
        <p:guide pos="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3756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Ronayne" userId="b75088b8-afe0-48b1-9922-182ad049628b" providerId="ADAL" clId="{953D7BFA-28B3-448F-A4B2-7CC31725FAA1}"/>
    <pc:docChg chg="modSld">
      <pc:chgData name="Megan Ronayne" userId="b75088b8-afe0-48b1-9922-182ad049628b" providerId="ADAL" clId="{953D7BFA-28B3-448F-A4B2-7CC31725FAA1}" dt="2024-10-21T19:17:52.002" v="86"/>
      <pc:docMkLst>
        <pc:docMk/>
      </pc:docMkLst>
      <pc:sldChg chg="addSp delSp modSp mod modTransition modAnim">
        <pc:chgData name="Megan Ronayne" userId="b75088b8-afe0-48b1-9922-182ad049628b" providerId="ADAL" clId="{953D7BFA-28B3-448F-A4B2-7CC31725FAA1}" dt="2024-10-21T17:58:24.420" v="8"/>
        <pc:sldMkLst>
          <pc:docMk/>
          <pc:sldMk cId="1600410612" sldId="312"/>
        </pc:sldMkLst>
        <pc:picChg chg="add del mod ord">
          <ac:chgData name="Megan Ronayne" userId="b75088b8-afe0-48b1-9922-182ad049628b" providerId="ADAL" clId="{953D7BFA-28B3-448F-A4B2-7CC31725FAA1}" dt="2024-10-21T17:56:46.120" v="2"/>
          <ac:picMkLst>
            <pc:docMk/>
            <pc:sldMk cId="1600410612" sldId="312"/>
            <ac:picMk id="8" creationId="{2F7044B2-6BE3-2777-C8C2-4B3E83AAE2E8}"/>
          </ac:picMkLst>
        </pc:picChg>
        <pc:picChg chg="add del mod">
          <ac:chgData name="Megan Ronayne" userId="b75088b8-afe0-48b1-9922-182ad049628b" providerId="ADAL" clId="{953D7BFA-28B3-448F-A4B2-7CC31725FAA1}" dt="2024-10-21T17:57:40.204" v="4"/>
          <ac:picMkLst>
            <pc:docMk/>
            <pc:sldMk cId="1600410612" sldId="312"/>
            <ac:picMk id="9" creationId="{5FFC03F0-6853-101E-ABFF-1939C738E65B}"/>
          </ac:picMkLst>
        </pc:picChg>
        <pc:picChg chg="add del mod ord">
          <ac:chgData name="Megan Ronayne" userId="b75088b8-afe0-48b1-9922-182ad049628b" providerId="ADAL" clId="{953D7BFA-28B3-448F-A4B2-7CC31725FAA1}" dt="2024-10-21T17:57:55.423" v="5"/>
          <ac:picMkLst>
            <pc:docMk/>
            <pc:sldMk cId="1600410612" sldId="312"/>
            <ac:picMk id="14" creationId="{38222402-8242-D8C7-D5CE-B97881C74744}"/>
          </ac:picMkLst>
        </pc:picChg>
        <pc:picChg chg="add del mod">
          <ac:chgData name="Megan Ronayne" userId="b75088b8-afe0-48b1-9922-182ad049628b" providerId="ADAL" clId="{953D7BFA-28B3-448F-A4B2-7CC31725FAA1}" dt="2024-10-21T17:58:03.234" v="7"/>
          <ac:picMkLst>
            <pc:docMk/>
            <pc:sldMk cId="1600410612" sldId="312"/>
            <ac:picMk id="15" creationId="{DE030AF4-D2A3-E7F1-7CB5-CC3FEA0A75D9}"/>
          </ac:picMkLst>
        </pc:picChg>
        <pc:picChg chg="del">
          <ac:chgData name="Megan Ronayne" userId="b75088b8-afe0-48b1-9922-182ad049628b" providerId="ADAL" clId="{953D7BFA-28B3-448F-A4B2-7CC31725FAA1}" dt="2024-10-21T17:56:27.900" v="1"/>
          <ac:picMkLst>
            <pc:docMk/>
            <pc:sldMk cId="1600410612" sldId="312"/>
            <ac:picMk id="17" creationId="{77A57C23-A04A-20C7-7F74-8762B2FBCFB8}"/>
          </ac:picMkLst>
        </pc:picChg>
        <pc:picChg chg="add del mod ord">
          <ac:chgData name="Megan Ronayne" userId="b75088b8-afe0-48b1-9922-182ad049628b" providerId="ADAL" clId="{953D7BFA-28B3-448F-A4B2-7CC31725FAA1}" dt="2024-10-21T17:58:24.420" v="8"/>
          <ac:picMkLst>
            <pc:docMk/>
            <pc:sldMk cId="1600410612" sldId="312"/>
            <ac:picMk id="19" creationId="{BDABA64C-30B5-4CAD-9F93-41798489481F}"/>
          </ac:picMkLst>
        </pc:picChg>
        <pc:picChg chg="add mod">
          <ac:chgData name="Megan Ronayne" userId="b75088b8-afe0-48b1-9922-182ad049628b" providerId="ADAL" clId="{953D7BFA-28B3-448F-A4B2-7CC31725FAA1}" dt="2024-10-21T17:58:24.420" v="8"/>
          <ac:picMkLst>
            <pc:docMk/>
            <pc:sldMk cId="1600410612" sldId="312"/>
            <ac:picMk id="20" creationId="{017503E8-A8BA-F8B0-D6B1-960CE171758C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8:27:08.340" v="32"/>
        <pc:sldMkLst>
          <pc:docMk/>
          <pc:sldMk cId="4267939584" sldId="313"/>
        </pc:sldMkLst>
        <pc:picChg chg="add del mod">
          <ac:chgData name="Megan Ronayne" userId="b75088b8-afe0-48b1-9922-182ad049628b" providerId="ADAL" clId="{953D7BFA-28B3-448F-A4B2-7CC31725FAA1}" dt="2024-10-21T18:26:27.728" v="31"/>
          <ac:picMkLst>
            <pc:docMk/>
            <pc:sldMk cId="4267939584" sldId="313"/>
            <ac:picMk id="10" creationId="{43EFE46C-330F-EB7C-8587-E63270FFD08A}"/>
          </ac:picMkLst>
        </pc:picChg>
        <pc:picChg chg="add del mod ord">
          <ac:chgData name="Megan Ronayne" userId="b75088b8-afe0-48b1-9922-182ad049628b" providerId="ADAL" clId="{953D7BFA-28B3-448F-A4B2-7CC31725FAA1}" dt="2024-10-21T18:27:08.340" v="32"/>
          <ac:picMkLst>
            <pc:docMk/>
            <pc:sldMk cId="4267939584" sldId="313"/>
            <ac:picMk id="13" creationId="{EF73C504-520A-406D-8067-2AC3AD6A3BE9}"/>
          </ac:picMkLst>
        </pc:picChg>
        <pc:picChg chg="add mod">
          <ac:chgData name="Megan Ronayne" userId="b75088b8-afe0-48b1-9922-182ad049628b" providerId="ADAL" clId="{953D7BFA-28B3-448F-A4B2-7CC31725FAA1}" dt="2024-10-21T18:27:08.340" v="32"/>
          <ac:picMkLst>
            <pc:docMk/>
            <pc:sldMk cId="4267939584" sldId="313"/>
            <ac:picMk id="14" creationId="{E9BD50BA-9EB1-7803-159B-01F8515FE287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8:22:33.606" v="28"/>
        <pc:sldMkLst>
          <pc:docMk/>
          <pc:sldMk cId="2823601259" sldId="315"/>
        </pc:sldMkLst>
        <pc:picChg chg="add del mod">
          <ac:chgData name="Megan Ronayne" userId="b75088b8-afe0-48b1-9922-182ad049628b" providerId="ADAL" clId="{953D7BFA-28B3-448F-A4B2-7CC31725FAA1}" dt="2024-10-21T18:20:56.463" v="27"/>
          <ac:picMkLst>
            <pc:docMk/>
            <pc:sldMk cId="2823601259" sldId="315"/>
            <ac:picMk id="10" creationId="{25C7E87B-0E4B-1CD1-2328-8F664A65FDD0}"/>
          </ac:picMkLst>
        </pc:picChg>
        <pc:picChg chg="add del mod ord">
          <ac:chgData name="Megan Ronayne" userId="b75088b8-afe0-48b1-9922-182ad049628b" providerId="ADAL" clId="{953D7BFA-28B3-448F-A4B2-7CC31725FAA1}" dt="2024-10-21T18:22:33.606" v="28"/>
          <ac:picMkLst>
            <pc:docMk/>
            <pc:sldMk cId="2823601259" sldId="315"/>
            <ac:picMk id="15" creationId="{B143D433-AE7C-0AC6-89E5-702B71D2A968}"/>
          </ac:picMkLst>
        </pc:picChg>
        <pc:picChg chg="add mod">
          <ac:chgData name="Megan Ronayne" userId="b75088b8-afe0-48b1-9922-182ad049628b" providerId="ADAL" clId="{953D7BFA-28B3-448F-A4B2-7CC31725FAA1}" dt="2024-10-21T18:22:33.606" v="28"/>
          <ac:picMkLst>
            <pc:docMk/>
            <pc:sldMk cId="2823601259" sldId="315"/>
            <ac:picMk id="16" creationId="{ECBD5774-4FBF-07B5-FB60-603D96DA967D}"/>
          </ac:picMkLst>
        </pc:picChg>
      </pc:sldChg>
      <pc:sldChg chg="addSp modSp">
        <pc:chgData name="Megan Ronayne" userId="b75088b8-afe0-48b1-9922-182ad049628b" providerId="ADAL" clId="{953D7BFA-28B3-448F-A4B2-7CC31725FAA1}" dt="2024-10-21T18:11:36.694" v="24"/>
        <pc:sldMkLst>
          <pc:docMk/>
          <pc:sldMk cId="2082234412" sldId="317"/>
        </pc:sldMkLst>
        <pc:picChg chg="add mod">
          <ac:chgData name="Megan Ronayne" userId="b75088b8-afe0-48b1-9922-182ad049628b" providerId="ADAL" clId="{953D7BFA-28B3-448F-A4B2-7CC31725FAA1}" dt="2024-10-21T18:11:36.694" v="24"/>
          <ac:picMkLst>
            <pc:docMk/>
            <pc:sldMk cId="2082234412" sldId="317"/>
            <ac:picMk id="10" creationId="{CEA958AD-BBFD-8059-0B64-5F71DE9B3E99}"/>
          </ac:picMkLst>
        </pc:picChg>
      </pc:sldChg>
      <pc:sldChg chg="addSp modSp">
        <pc:chgData name="Megan Ronayne" userId="b75088b8-afe0-48b1-9922-182ad049628b" providerId="ADAL" clId="{953D7BFA-28B3-448F-A4B2-7CC31725FAA1}" dt="2024-10-21T18:10:22.638" v="23"/>
        <pc:sldMkLst>
          <pc:docMk/>
          <pc:sldMk cId="2158821291" sldId="318"/>
        </pc:sldMkLst>
        <pc:picChg chg="add mod">
          <ac:chgData name="Megan Ronayne" userId="b75088b8-afe0-48b1-9922-182ad049628b" providerId="ADAL" clId="{953D7BFA-28B3-448F-A4B2-7CC31725FAA1}" dt="2024-10-21T18:10:22.638" v="23"/>
          <ac:picMkLst>
            <pc:docMk/>
            <pc:sldMk cId="2158821291" sldId="318"/>
            <ac:picMk id="13" creationId="{A007C653-01F2-4FBA-1679-BBDDDB7799D8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8:01:59.460" v="18"/>
        <pc:sldMkLst>
          <pc:docMk/>
          <pc:sldMk cId="3799697285" sldId="319"/>
        </pc:sldMkLst>
        <pc:picChg chg="add del mod">
          <ac:chgData name="Megan Ronayne" userId="b75088b8-afe0-48b1-9922-182ad049628b" providerId="ADAL" clId="{953D7BFA-28B3-448F-A4B2-7CC31725FAA1}" dt="2024-10-21T18:00:12.631" v="11"/>
          <ac:picMkLst>
            <pc:docMk/>
            <pc:sldMk cId="3799697285" sldId="319"/>
            <ac:picMk id="15" creationId="{3F3A4781-82FF-63A5-E48E-193DF53E4474}"/>
          </ac:picMkLst>
        </pc:picChg>
        <pc:picChg chg="add del mod ord">
          <ac:chgData name="Megan Ronayne" userId="b75088b8-afe0-48b1-9922-182ad049628b" providerId="ADAL" clId="{953D7BFA-28B3-448F-A4B2-7CC31725FAA1}" dt="2024-10-21T18:00:19.557" v="12"/>
          <ac:picMkLst>
            <pc:docMk/>
            <pc:sldMk cId="3799697285" sldId="319"/>
            <ac:picMk id="18" creationId="{1B7AC38B-A19E-3005-EB6D-95A7FDA1CEC7}"/>
          </ac:picMkLst>
        </pc:picChg>
        <pc:picChg chg="add del mod">
          <ac:chgData name="Megan Ronayne" userId="b75088b8-afe0-48b1-9922-182ad049628b" providerId="ADAL" clId="{953D7BFA-28B3-448F-A4B2-7CC31725FAA1}" dt="2024-10-21T18:00:25.995" v="14"/>
          <ac:picMkLst>
            <pc:docMk/>
            <pc:sldMk cId="3799697285" sldId="319"/>
            <ac:picMk id="19" creationId="{80B98314-FCC6-E6E4-1DBE-3334ED6A67F1}"/>
          </ac:picMkLst>
        </pc:picChg>
        <pc:picChg chg="add del mod ord">
          <ac:chgData name="Megan Ronayne" userId="b75088b8-afe0-48b1-9922-182ad049628b" providerId="ADAL" clId="{953D7BFA-28B3-448F-A4B2-7CC31725FAA1}" dt="2024-10-21T18:00:52.156" v="15"/>
          <ac:picMkLst>
            <pc:docMk/>
            <pc:sldMk cId="3799697285" sldId="319"/>
            <ac:picMk id="22" creationId="{FC47BFF1-5E62-ABB1-E304-5F2E891F96F7}"/>
          </ac:picMkLst>
        </pc:picChg>
        <pc:picChg chg="add del mod">
          <ac:chgData name="Megan Ronayne" userId="b75088b8-afe0-48b1-9922-182ad049628b" providerId="ADAL" clId="{953D7BFA-28B3-448F-A4B2-7CC31725FAA1}" dt="2024-10-21T18:01:32.916" v="17"/>
          <ac:picMkLst>
            <pc:docMk/>
            <pc:sldMk cId="3799697285" sldId="319"/>
            <ac:picMk id="23" creationId="{190F8BB3-AC3F-3CB8-2C11-DE9786B01DC8}"/>
          </ac:picMkLst>
        </pc:picChg>
        <pc:picChg chg="add del mod ord">
          <ac:chgData name="Megan Ronayne" userId="b75088b8-afe0-48b1-9922-182ad049628b" providerId="ADAL" clId="{953D7BFA-28B3-448F-A4B2-7CC31725FAA1}" dt="2024-10-21T18:01:59.460" v="18"/>
          <ac:picMkLst>
            <pc:docMk/>
            <pc:sldMk cId="3799697285" sldId="319"/>
            <ac:picMk id="28" creationId="{67A068D2-92A7-C0D7-1E0C-20A61560ADBD}"/>
          </ac:picMkLst>
        </pc:picChg>
        <pc:picChg chg="add mod">
          <ac:chgData name="Megan Ronayne" userId="b75088b8-afe0-48b1-9922-182ad049628b" providerId="ADAL" clId="{953D7BFA-28B3-448F-A4B2-7CC31725FAA1}" dt="2024-10-21T18:01:59.460" v="18"/>
          <ac:picMkLst>
            <pc:docMk/>
            <pc:sldMk cId="3799697285" sldId="319"/>
            <ac:picMk id="29" creationId="{FB5FAD06-CAB3-DDC0-DAF0-808DA0AFB6CA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8:06:59.776" v="22"/>
        <pc:sldMkLst>
          <pc:docMk/>
          <pc:sldMk cId="3201154956" sldId="320"/>
        </pc:sldMkLst>
        <pc:picChg chg="add del mod">
          <ac:chgData name="Megan Ronayne" userId="b75088b8-afe0-48b1-9922-182ad049628b" providerId="ADAL" clId="{953D7BFA-28B3-448F-A4B2-7CC31725FAA1}" dt="2024-10-21T18:06:00.202" v="21"/>
          <ac:picMkLst>
            <pc:docMk/>
            <pc:sldMk cId="3201154956" sldId="320"/>
            <ac:picMk id="14" creationId="{EDB4101F-B3C2-AC30-F3DD-A2ED7C260429}"/>
          </ac:picMkLst>
        </pc:picChg>
        <pc:picChg chg="add del mod ord">
          <ac:chgData name="Megan Ronayne" userId="b75088b8-afe0-48b1-9922-182ad049628b" providerId="ADAL" clId="{953D7BFA-28B3-448F-A4B2-7CC31725FAA1}" dt="2024-10-21T18:06:59.776" v="22"/>
          <ac:picMkLst>
            <pc:docMk/>
            <pc:sldMk cId="3201154956" sldId="320"/>
            <ac:picMk id="19" creationId="{B6900F87-DA27-F78D-0317-F8C290901AC7}"/>
          </ac:picMkLst>
        </pc:picChg>
        <pc:picChg chg="add mod">
          <ac:chgData name="Megan Ronayne" userId="b75088b8-afe0-48b1-9922-182ad049628b" providerId="ADAL" clId="{953D7BFA-28B3-448F-A4B2-7CC31725FAA1}" dt="2024-10-21T18:06:59.776" v="22"/>
          <ac:picMkLst>
            <pc:docMk/>
            <pc:sldMk cId="3201154956" sldId="320"/>
            <ac:picMk id="20" creationId="{2AA39836-DD4A-3A2A-4020-E53B5499F9AE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8:37:34.708" v="48"/>
        <pc:sldMkLst>
          <pc:docMk/>
          <pc:sldMk cId="3748729368" sldId="321"/>
        </pc:sldMkLst>
        <pc:picChg chg="add del mod">
          <ac:chgData name="Megan Ronayne" userId="b75088b8-afe0-48b1-9922-182ad049628b" providerId="ADAL" clId="{953D7BFA-28B3-448F-A4B2-7CC31725FAA1}" dt="2024-10-21T18:30:11.258" v="35"/>
          <ac:picMkLst>
            <pc:docMk/>
            <pc:sldMk cId="3748729368" sldId="321"/>
            <ac:picMk id="11" creationId="{1DAA3394-0BC2-AFB1-B283-6ED69AC6DCFA}"/>
          </ac:picMkLst>
        </pc:picChg>
        <pc:picChg chg="add del mod ord">
          <ac:chgData name="Megan Ronayne" userId="b75088b8-afe0-48b1-9922-182ad049628b" providerId="ADAL" clId="{953D7BFA-28B3-448F-A4B2-7CC31725FAA1}" dt="2024-10-21T18:30:41.411" v="36"/>
          <ac:picMkLst>
            <pc:docMk/>
            <pc:sldMk cId="3748729368" sldId="321"/>
            <ac:picMk id="16" creationId="{1E68D4BD-F346-F390-3550-492AB769380E}"/>
          </ac:picMkLst>
        </pc:picChg>
        <pc:picChg chg="add del mod">
          <ac:chgData name="Megan Ronayne" userId="b75088b8-afe0-48b1-9922-182ad049628b" providerId="ADAL" clId="{953D7BFA-28B3-448F-A4B2-7CC31725FAA1}" dt="2024-10-21T18:31:06.889" v="38"/>
          <ac:picMkLst>
            <pc:docMk/>
            <pc:sldMk cId="3748729368" sldId="321"/>
            <ac:picMk id="17" creationId="{3473C98A-3B17-31B5-368B-E71EBDB8E100}"/>
          </ac:picMkLst>
        </pc:picChg>
        <pc:picChg chg="add del mod ord">
          <ac:chgData name="Megan Ronayne" userId="b75088b8-afe0-48b1-9922-182ad049628b" providerId="ADAL" clId="{953D7BFA-28B3-448F-A4B2-7CC31725FAA1}" dt="2024-10-21T18:31:58.789" v="39"/>
          <ac:picMkLst>
            <pc:docMk/>
            <pc:sldMk cId="3748729368" sldId="321"/>
            <ac:picMk id="20" creationId="{EA728973-6C37-1508-CCFE-2892BAB37AA6}"/>
          </ac:picMkLst>
        </pc:picChg>
        <pc:picChg chg="add del mod">
          <ac:chgData name="Megan Ronayne" userId="b75088b8-afe0-48b1-9922-182ad049628b" providerId="ADAL" clId="{953D7BFA-28B3-448F-A4B2-7CC31725FAA1}" dt="2024-10-21T18:33:52.686" v="41"/>
          <ac:picMkLst>
            <pc:docMk/>
            <pc:sldMk cId="3748729368" sldId="321"/>
            <ac:picMk id="21" creationId="{62B7D83E-C884-841F-C1A5-75BFBF2A6C5C}"/>
          </ac:picMkLst>
        </pc:picChg>
        <pc:picChg chg="add del mod ord">
          <ac:chgData name="Megan Ronayne" userId="b75088b8-afe0-48b1-9922-182ad049628b" providerId="ADAL" clId="{953D7BFA-28B3-448F-A4B2-7CC31725FAA1}" dt="2024-10-21T18:34:20.830" v="42"/>
          <ac:picMkLst>
            <pc:docMk/>
            <pc:sldMk cId="3748729368" sldId="321"/>
            <ac:picMk id="27" creationId="{0ABBEE10-A331-74B0-2CF3-247FA71298DD}"/>
          </ac:picMkLst>
        </pc:picChg>
        <pc:picChg chg="add del mod">
          <ac:chgData name="Megan Ronayne" userId="b75088b8-afe0-48b1-9922-182ad049628b" providerId="ADAL" clId="{953D7BFA-28B3-448F-A4B2-7CC31725FAA1}" dt="2024-10-21T18:34:34.120" v="44"/>
          <ac:picMkLst>
            <pc:docMk/>
            <pc:sldMk cId="3748729368" sldId="321"/>
            <ac:picMk id="28" creationId="{1AF55088-99BB-CB4B-057D-93E2A7A417AD}"/>
          </ac:picMkLst>
        </pc:picChg>
        <pc:picChg chg="add del mod ord">
          <ac:chgData name="Megan Ronayne" userId="b75088b8-afe0-48b1-9922-182ad049628b" providerId="ADAL" clId="{953D7BFA-28B3-448F-A4B2-7CC31725FAA1}" dt="2024-10-21T18:35:16.693" v="45"/>
          <ac:picMkLst>
            <pc:docMk/>
            <pc:sldMk cId="3748729368" sldId="321"/>
            <ac:picMk id="31" creationId="{D743119A-A7EF-6326-AED6-BA16DFA3615F}"/>
          </ac:picMkLst>
        </pc:picChg>
        <pc:picChg chg="add del mod">
          <ac:chgData name="Megan Ronayne" userId="b75088b8-afe0-48b1-9922-182ad049628b" providerId="ADAL" clId="{953D7BFA-28B3-448F-A4B2-7CC31725FAA1}" dt="2024-10-21T18:35:53.902" v="47"/>
          <ac:picMkLst>
            <pc:docMk/>
            <pc:sldMk cId="3748729368" sldId="321"/>
            <ac:picMk id="32" creationId="{624EC60E-FF8F-92FD-05B7-3587601D6C82}"/>
          </ac:picMkLst>
        </pc:picChg>
        <pc:picChg chg="add del mod ord">
          <ac:chgData name="Megan Ronayne" userId="b75088b8-afe0-48b1-9922-182ad049628b" providerId="ADAL" clId="{953D7BFA-28B3-448F-A4B2-7CC31725FAA1}" dt="2024-10-21T18:37:34.708" v="48"/>
          <ac:picMkLst>
            <pc:docMk/>
            <pc:sldMk cId="3748729368" sldId="321"/>
            <ac:picMk id="35" creationId="{BF1665E0-03D0-65EC-AB2D-8F6AC22F2AC1}"/>
          </ac:picMkLst>
        </pc:picChg>
        <pc:picChg chg="add mod">
          <ac:chgData name="Megan Ronayne" userId="b75088b8-afe0-48b1-9922-182ad049628b" providerId="ADAL" clId="{953D7BFA-28B3-448F-A4B2-7CC31725FAA1}" dt="2024-10-21T18:37:34.708" v="48"/>
          <ac:picMkLst>
            <pc:docMk/>
            <pc:sldMk cId="3748729368" sldId="321"/>
            <ac:picMk id="36" creationId="{D229E54C-FBF5-2DD3-E0F6-99A4B618056B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9:01:07.566" v="68"/>
        <pc:sldMkLst>
          <pc:docMk/>
          <pc:sldMk cId="3506854417" sldId="322"/>
        </pc:sldMkLst>
        <pc:picChg chg="add del mod">
          <ac:chgData name="Megan Ronayne" userId="b75088b8-afe0-48b1-9922-182ad049628b" providerId="ADAL" clId="{953D7BFA-28B3-448F-A4B2-7CC31725FAA1}" dt="2024-10-21T19:00:27.997" v="67"/>
          <ac:picMkLst>
            <pc:docMk/>
            <pc:sldMk cId="3506854417" sldId="322"/>
            <ac:picMk id="19" creationId="{B2BB72B5-81AF-16EB-688D-FF1EAEED123B}"/>
          </ac:picMkLst>
        </pc:picChg>
        <pc:picChg chg="add del mod ord">
          <ac:chgData name="Megan Ronayne" userId="b75088b8-afe0-48b1-9922-182ad049628b" providerId="ADAL" clId="{953D7BFA-28B3-448F-A4B2-7CC31725FAA1}" dt="2024-10-21T19:01:07.566" v="68"/>
          <ac:picMkLst>
            <pc:docMk/>
            <pc:sldMk cId="3506854417" sldId="322"/>
            <ac:picMk id="24" creationId="{1FE5F9B2-2D7B-E90B-2FFC-21C282F05D1B}"/>
          </ac:picMkLst>
        </pc:picChg>
        <pc:picChg chg="add mod">
          <ac:chgData name="Megan Ronayne" userId="b75088b8-afe0-48b1-9922-182ad049628b" providerId="ADAL" clId="{953D7BFA-28B3-448F-A4B2-7CC31725FAA1}" dt="2024-10-21T19:01:07.566" v="68"/>
          <ac:picMkLst>
            <pc:docMk/>
            <pc:sldMk cId="3506854417" sldId="322"/>
            <ac:picMk id="25" creationId="{58F92565-780D-85FD-A7B8-833247CED98C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8:55:05.319" v="64"/>
        <pc:sldMkLst>
          <pc:docMk/>
          <pc:sldMk cId="2308275798" sldId="323"/>
        </pc:sldMkLst>
        <pc:picChg chg="add del mod">
          <ac:chgData name="Megan Ronayne" userId="b75088b8-afe0-48b1-9922-182ad049628b" providerId="ADAL" clId="{953D7BFA-28B3-448F-A4B2-7CC31725FAA1}" dt="2024-10-21T18:54:39.974" v="63"/>
          <ac:picMkLst>
            <pc:docMk/>
            <pc:sldMk cId="2308275798" sldId="323"/>
            <ac:picMk id="18" creationId="{B528BFA0-D40F-5D1A-6FE4-557A117732E8}"/>
          </ac:picMkLst>
        </pc:picChg>
        <pc:picChg chg="add del mod ord">
          <ac:chgData name="Megan Ronayne" userId="b75088b8-afe0-48b1-9922-182ad049628b" providerId="ADAL" clId="{953D7BFA-28B3-448F-A4B2-7CC31725FAA1}" dt="2024-10-21T18:55:05.319" v="64"/>
          <ac:picMkLst>
            <pc:docMk/>
            <pc:sldMk cId="2308275798" sldId="323"/>
            <ac:picMk id="23" creationId="{F60AF487-57FE-259E-0523-389E655B1C8A}"/>
          </ac:picMkLst>
        </pc:picChg>
        <pc:picChg chg="add mod">
          <ac:chgData name="Megan Ronayne" userId="b75088b8-afe0-48b1-9922-182ad049628b" providerId="ADAL" clId="{953D7BFA-28B3-448F-A4B2-7CC31725FAA1}" dt="2024-10-21T18:55:05.319" v="64"/>
          <ac:picMkLst>
            <pc:docMk/>
            <pc:sldMk cId="2308275798" sldId="323"/>
            <ac:picMk id="24" creationId="{B1F1362F-1FEB-D8B3-32A3-CA06F76C36AC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8:52:16.465" v="60"/>
        <pc:sldMkLst>
          <pc:docMk/>
          <pc:sldMk cId="2435884179" sldId="324"/>
        </pc:sldMkLst>
        <pc:picChg chg="add del mod">
          <ac:chgData name="Megan Ronayne" userId="b75088b8-afe0-48b1-9922-182ad049628b" providerId="ADAL" clId="{953D7BFA-28B3-448F-A4B2-7CC31725FAA1}" dt="2024-10-21T18:48:58.761" v="56"/>
          <ac:picMkLst>
            <pc:docMk/>
            <pc:sldMk cId="2435884179" sldId="324"/>
            <ac:picMk id="15" creationId="{04B6A2D6-0BAB-841A-7FB3-1BF52A965CB5}"/>
          </ac:picMkLst>
        </pc:picChg>
        <pc:picChg chg="add del mod ord">
          <ac:chgData name="Megan Ronayne" userId="b75088b8-afe0-48b1-9922-182ad049628b" providerId="ADAL" clId="{953D7BFA-28B3-448F-A4B2-7CC31725FAA1}" dt="2024-10-21T18:50:02.383" v="57"/>
          <ac:picMkLst>
            <pc:docMk/>
            <pc:sldMk cId="2435884179" sldId="324"/>
            <ac:picMk id="21" creationId="{7E37BC1D-D95F-7ADD-C24C-41BBA60BCFF7}"/>
          </ac:picMkLst>
        </pc:picChg>
        <pc:picChg chg="add del mod">
          <ac:chgData name="Megan Ronayne" userId="b75088b8-afe0-48b1-9922-182ad049628b" providerId="ADAL" clId="{953D7BFA-28B3-448F-A4B2-7CC31725FAA1}" dt="2024-10-21T18:51:18.680" v="59"/>
          <ac:picMkLst>
            <pc:docMk/>
            <pc:sldMk cId="2435884179" sldId="324"/>
            <ac:picMk id="22" creationId="{3B6D416F-967E-0D48-0811-4B5682C3D518}"/>
          </ac:picMkLst>
        </pc:picChg>
        <pc:picChg chg="add del mod ord">
          <ac:chgData name="Megan Ronayne" userId="b75088b8-afe0-48b1-9922-182ad049628b" providerId="ADAL" clId="{953D7BFA-28B3-448F-A4B2-7CC31725FAA1}" dt="2024-10-21T18:52:16.465" v="60"/>
          <ac:picMkLst>
            <pc:docMk/>
            <pc:sldMk cId="2435884179" sldId="324"/>
            <ac:picMk id="27" creationId="{948478DD-9C85-027F-D92A-7E446F0AEBF9}"/>
          </ac:picMkLst>
        </pc:picChg>
        <pc:picChg chg="add mod">
          <ac:chgData name="Megan Ronayne" userId="b75088b8-afe0-48b1-9922-182ad049628b" providerId="ADAL" clId="{953D7BFA-28B3-448F-A4B2-7CC31725FAA1}" dt="2024-10-21T18:52:16.465" v="60"/>
          <ac:picMkLst>
            <pc:docMk/>
            <pc:sldMk cId="2435884179" sldId="324"/>
            <ac:picMk id="28" creationId="{B6066CCE-EE0C-AB93-D26F-514FBF3A2218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8:43:49.900" v="53"/>
        <pc:sldMkLst>
          <pc:docMk/>
          <pc:sldMk cId="4027387113" sldId="325"/>
        </pc:sldMkLst>
        <pc:picChg chg="add del mod">
          <ac:chgData name="Megan Ronayne" userId="b75088b8-afe0-48b1-9922-182ad049628b" providerId="ADAL" clId="{953D7BFA-28B3-448F-A4B2-7CC31725FAA1}" dt="2024-10-21T18:43:11.993" v="52"/>
          <ac:picMkLst>
            <pc:docMk/>
            <pc:sldMk cId="4027387113" sldId="325"/>
            <ac:picMk id="15" creationId="{52626C0B-8638-0B39-131E-B5AFBD3D5D17}"/>
          </ac:picMkLst>
        </pc:picChg>
        <pc:picChg chg="add del mod ord">
          <ac:chgData name="Megan Ronayne" userId="b75088b8-afe0-48b1-9922-182ad049628b" providerId="ADAL" clId="{953D7BFA-28B3-448F-A4B2-7CC31725FAA1}" dt="2024-10-21T18:43:49.900" v="53"/>
          <ac:picMkLst>
            <pc:docMk/>
            <pc:sldMk cId="4027387113" sldId="325"/>
            <ac:picMk id="18" creationId="{F22CC6D9-F4F1-E8FE-80C4-D3072547E944}"/>
          </ac:picMkLst>
        </pc:picChg>
        <pc:picChg chg="add mod">
          <ac:chgData name="Megan Ronayne" userId="b75088b8-afe0-48b1-9922-182ad049628b" providerId="ADAL" clId="{953D7BFA-28B3-448F-A4B2-7CC31725FAA1}" dt="2024-10-21T18:43:49.900" v="53"/>
          <ac:picMkLst>
            <pc:docMk/>
            <pc:sldMk cId="4027387113" sldId="325"/>
            <ac:picMk id="19" creationId="{F5894BF3-863B-C50B-0173-1C8D6134CD85}"/>
          </ac:picMkLst>
        </pc:picChg>
      </pc:sldChg>
      <pc:sldChg chg="addSp modSp">
        <pc:chgData name="Megan Ronayne" userId="b75088b8-afe0-48b1-9922-182ad049628b" providerId="ADAL" clId="{953D7BFA-28B3-448F-A4B2-7CC31725FAA1}" dt="2024-10-21T18:41:06.207" v="49"/>
        <pc:sldMkLst>
          <pc:docMk/>
          <pc:sldMk cId="2111345600" sldId="326"/>
        </pc:sldMkLst>
        <pc:picChg chg="add mod">
          <ac:chgData name="Megan Ronayne" userId="b75088b8-afe0-48b1-9922-182ad049628b" providerId="ADAL" clId="{953D7BFA-28B3-448F-A4B2-7CC31725FAA1}" dt="2024-10-21T18:41:06.207" v="49"/>
          <ac:picMkLst>
            <pc:docMk/>
            <pc:sldMk cId="2111345600" sldId="326"/>
            <ac:picMk id="21" creationId="{4000A564-7FAF-9D1F-B198-A9889E1986DD}"/>
          </ac:picMkLst>
        </pc:picChg>
      </pc:sldChg>
      <pc:sldChg chg="addSp modSp">
        <pc:chgData name="Megan Ronayne" userId="b75088b8-afe0-48b1-9922-182ad049628b" providerId="ADAL" clId="{953D7BFA-28B3-448F-A4B2-7CC31725FAA1}" dt="2024-10-21T19:11:29.247" v="74"/>
        <pc:sldMkLst>
          <pc:docMk/>
          <pc:sldMk cId="2546475162" sldId="328"/>
        </pc:sldMkLst>
        <pc:picChg chg="add mod">
          <ac:chgData name="Megan Ronayne" userId="b75088b8-afe0-48b1-9922-182ad049628b" providerId="ADAL" clId="{953D7BFA-28B3-448F-A4B2-7CC31725FAA1}" dt="2024-10-21T19:11:29.247" v="74"/>
          <ac:picMkLst>
            <pc:docMk/>
            <pc:sldMk cId="2546475162" sldId="328"/>
            <ac:picMk id="14" creationId="{77A564C1-C3BB-7C60-8839-3654F8DD04BD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9:08:24.801" v="73"/>
        <pc:sldMkLst>
          <pc:docMk/>
          <pc:sldMk cId="2942660411" sldId="329"/>
        </pc:sldMkLst>
        <pc:picChg chg="add del mod">
          <ac:chgData name="Megan Ronayne" userId="b75088b8-afe0-48b1-9922-182ad049628b" providerId="ADAL" clId="{953D7BFA-28B3-448F-A4B2-7CC31725FAA1}" dt="2024-10-21T19:06:53.401" v="72"/>
          <ac:picMkLst>
            <pc:docMk/>
            <pc:sldMk cId="2942660411" sldId="329"/>
            <ac:picMk id="18" creationId="{CF899AB0-41A3-E9F8-2BE4-55B5DC0C731A}"/>
          </ac:picMkLst>
        </pc:picChg>
        <pc:picChg chg="add del mod ord">
          <ac:chgData name="Megan Ronayne" userId="b75088b8-afe0-48b1-9922-182ad049628b" providerId="ADAL" clId="{953D7BFA-28B3-448F-A4B2-7CC31725FAA1}" dt="2024-10-21T19:08:24.801" v="73"/>
          <ac:picMkLst>
            <pc:docMk/>
            <pc:sldMk cId="2942660411" sldId="329"/>
            <ac:picMk id="24" creationId="{A31717EF-AD7C-BA8E-4F61-126AD034BFCD}"/>
          </ac:picMkLst>
        </pc:picChg>
        <pc:picChg chg="add mod">
          <ac:chgData name="Megan Ronayne" userId="b75088b8-afe0-48b1-9922-182ad049628b" providerId="ADAL" clId="{953D7BFA-28B3-448F-A4B2-7CC31725FAA1}" dt="2024-10-21T19:08:24.801" v="73"/>
          <ac:picMkLst>
            <pc:docMk/>
            <pc:sldMk cId="2942660411" sldId="329"/>
            <ac:picMk id="25" creationId="{0920C4CF-F570-72FA-83BE-41D81D48CCB0}"/>
          </ac:picMkLst>
        </pc:picChg>
      </pc:sldChg>
      <pc:sldChg chg="addSp modSp">
        <pc:chgData name="Megan Ronayne" userId="b75088b8-afe0-48b1-9922-182ad049628b" providerId="ADAL" clId="{953D7BFA-28B3-448F-A4B2-7CC31725FAA1}" dt="2024-10-21T19:02:57.314" v="69"/>
        <pc:sldMkLst>
          <pc:docMk/>
          <pc:sldMk cId="4160125371" sldId="330"/>
        </pc:sldMkLst>
        <pc:picChg chg="add mod">
          <ac:chgData name="Megan Ronayne" userId="b75088b8-afe0-48b1-9922-182ad049628b" providerId="ADAL" clId="{953D7BFA-28B3-448F-A4B2-7CC31725FAA1}" dt="2024-10-21T19:02:57.314" v="69"/>
          <ac:picMkLst>
            <pc:docMk/>
            <pc:sldMk cId="4160125371" sldId="330"/>
            <ac:picMk id="16" creationId="{23971593-7641-835F-5860-9FF34F0F853B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9:15:09.846" v="82"/>
        <pc:sldMkLst>
          <pc:docMk/>
          <pc:sldMk cId="3035900381" sldId="332"/>
        </pc:sldMkLst>
        <pc:picChg chg="add del mod">
          <ac:chgData name="Megan Ronayne" userId="b75088b8-afe0-48b1-9922-182ad049628b" providerId="ADAL" clId="{953D7BFA-28B3-448F-A4B2-7CC31725FAA1}" dt="2024-10-21T19:14:43.050" v="81"/>
          <ac:picMkLst>
            <pc:docMk/>
            <pc:sldMk cId="3035900381" sldId="332"/>
            <ac:picMk id="12" creationId="{CD976A60-F551-5B30-4CC3-9167C125CFC6}"/>
          </ac:picMkLst>
        </pc:picChg>
        <pc:picChg chg="add del mod ord">
          <ac:chgData name="Megan Ronayne" userId="b75088b8-afe0-48b1-9922-182ad049628b" providerId="ADAL" clId="{953D7BFA-28B3-448F-A4B2-7CC31725FAA1}" dt="2024-10-21T19:15:09.846" v="82"/>
          <ac:picMkLst>
            <pc:docMk/>
            <pc:sldMk cId="3035900381" sldId="332"/>
            <ac:picMk id="14" creationId="{5FEEBDD7-10B2-0882-4F57-E8A28BEB678C}"/>
          </ac:picMkLst>
        </pc:picChg>
        <pc:picChg chg="add mod">
          <ac:chgData name="Megan Ronayne" userId="b75088b8-afe0-48b1-9922-182ad049628b" providerId="ADAL" clId="{953D7BFA-28B3-448F-A4B2-7CC31725FAA1}" dt="2024-10-21T19:15:09.846" v="82"/>
          <ac:picMkLst>
            <pc:docMk/>
            <pc:sldMk cId="3035900381" sldId="332"/>
            <ac:picMk id="15" creationId="{A45F9C05-1B23-0EA9-3802-715171FF00D8}"/>
          </ac:picMkLst>
        </pc:picChg>
      </pc:sldChg>
      <pc:sldChg chg="addSp modSp">
        <pc:chgData name="Megan Ronayne" userId="b75088b8-afe0-48b1-9922-182ad049628b" providerId="ADAL" clId="{953D7BFA-28B3-448F-A4B2-7CC31725FAA1}" dt="2024-10-21T19:17:52.002" v="86"/>
        <pc:sldMkLst>
          <pc:docMk/>
          <pc:sldMk cId="978622961" sldId="334"/>
        </pc:sldMkLst>
        <pc:picChg chg="add mod">
          <ac:chgData name="Megan Ronayne" userId="b75088b8-afe0-48b1-9922-182ad049628b" providerId="ADAL" clId="{953D7BFA-28B3-448F-A4B2-7CC31725FAA1}" dt="2024-10-21T19:17:52.002" v="86"/>
          <ac:picMkLst>
            <pc:docMk/>
            <pc:sldMk cId="978622961" sldId="334"/>
            <ac:picMk id="16" creationId="{521CF133-63D1-77F3-5026-CA75E2981A39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9:13:35.756" v="78"/>
        <pc:sldMkLst>
          <pc:docMk/>
          <pc:sldMk cId="998388627" sldId="335"/>
        </pc:sldMkLst>
        <pc:picChg chg="add del mod">
          <ac:chgData name="Megan Ronayne" userId="b75088b8-afe0-48b1-9922-182ad049628b" providerId="ADAL" clId="{953D7BFA-28B3-448F-A4B2-7CC31725FAA1}" dt="2024-10-21T19:12:50.318" v="77"/>
          <ac:picMkLst>
            <pc:docMk/>
            <pc:sldMk cId="998388627" sldId="335"/>
            <ac:picMk id="17" creationId="{1215D590-880A-CD6A-6363-45EAF5588763}"/>
          </ac:picMkLst>
        </pc:picChg>
        <pc:picChg chg="add del mod ord">
          <ac:chgData name="Megan Ronayne" userId="b75088b8-afe0-48b1-9922-182ad049628b" providerId="ADAL" clId="{953D7BFA-28B3-448F-A4B2-7CC31725FAA1}" dt="2024-10-21T19:13:35.756" v="78"/>
          <ac:picMkLst>
            <pc:docMk/>
            <pc:sldMk cId="998388627" sldId="335"/>
            <ac:picMk id="20" creationId="{A232ABE7-A06F-2956-14C0-047E261F7A61}"/>
          </ac:picMkLst>
        </pc:picChg>
        <pc:picChg chg="add mod">
          <ac:chgData name="Megan Ronayne" userId="b75088b8-afe0-48b1-9922-182ad049628b" providerId="ADAL" clId="{953D7BFA-28B3-448F-A4B2-7CC31725FAA1}" dt="2024-10-21T19:13:35.756" v="78"/>
          <ac:picMkLst>
            <pc:docMk/>
            <pc:sldMk cId="998388627" sldId="335"/>
            <ac:picMk id="21" creationId="{38E0A5A5-814F-6EDC-5141-273A25EFF916}"/>
          </ac:picMkLst>
        </pc:picChg>
      </pc:sldChg>
      <pc:sldChg chg="addSp delSp modSp mod modTransition modAnim">
        <pc:chgData name="Megan Ronayne" userId="b75088b8-afe0-48b1-9922-182ad049628b" providerId="ADAL" clId="{953D7BFA-28B3-448F-A4B2-7CC31725FAA1}" dt="2024-10-21T19:16:24.220" v="85"/>
        <pc:sldMkLst>
          <pc:docMk/>
          <pc:sldMk cId="693598650" sldId="336"/>
        </pc:sldMkLst>
        <pc:picChg chg="add del mod">
          <ac:chgData name="Megan Ronayne" userId="b75088b8-afe0-48b1-9922-182ad049628b" providerId="ADAL" clId="{953D7BFA-28B3-448F-A4B2-7CC31725FAA1}" dt="2024-10-21T19:15:49.806" v="84"/>
          <ac:picMkLst>
            <pc:docMk/>
            <pc:sldMk cId="693598650" sldId="336"/>
            <ac:picMk id="11" creationId="{EA9F7FD1-06D2-41D1-4408-D1F521DCD798}"/>
          </ac:picMkLst>
        </pc:picChg>
        <pc:picChg chg="add del mod ord">
          <ac:chgData name="Megan Ronayne" userId="b75088b8-afe0-48b1-9922-182ad049628b" providerId="ADAL" clId="{953D7BFA-28B3-448F-A4B2-7CC31725FAA1}" dt="2024-10-21T19:16:24.220" v="85"/>
          <ac:picMkLst>
            <pc:docMk/>
            <pc:sldMk cId="693598650" sldId="336"/>
            <ac:picMk id="17" creationId="{B0358489-69B0-1A38-B4E7-9BA6A07C89FF}"/>
          </ac:picMkLst>
        </pc:picChg>
        <pc:picChg chg="add mod">
          <ac:chgData name="Megan Ronayne" userId="b75088b8-afe0-48b1-9922-182ad049628b" providerId="ADAL" clId="{953D7BFA-28B3-448F-A4B2-7CC31725FAA1}" dt="2024-10-21T19:16:24.220" v="85"/>
          <ac:picMkLst>
            <pc:docMk/>
            <pc:sldMk cId="693598650" sldId="336"/>
            <ac:picMk id="18" creationId="{81BF52EF-7556-B4F8-53F0-47B1FF1FD0E6}"/>
          </ac:picMkLst>
        </pc:picChg>
      </pc:sldChg>
    </pc:docChg>
  </pc:docChgLst>
  <pc:docChgLst>
    <pc:chgData name="Amanda E. Rothman" userId="9a1d9b3a-f6aa-473e-8db4-0417fa2b347b" providerId="ADAL" clId="{F71955AA-5D3B-409C-A055-CDA58C3B2624}"/>
    <pc:docChg chg="undo custSel delSld modSld sldOrd">
      <pc:chgData name="Amanda E. Rothman" userId="9a1d9b3a-f6aa-473e-8db4-0417fa2b347b" providerId="ADAL" clId="{F71955AA-5D3B-409C-A055-CDA58C3B2624}" dt="2024-10-21T15:35:14.109" v="57" actId="20577"/>
      <pc:docMkLst>
        <pc:docMk/>
      </pc:docMkLst>
      <pc:sldChg chg="del">
        <pc:chgData name="Amanda E. Rothman" userId="9a1d9b3a-f6aa-473e-8db4-0417fa2b347b" providerId="ADAL" clId="{F71955AA-5D3B-409C-A055-CDA58C3B2624}" dt="2024-10-21T15:28:08.190" v="9" actId="2696"/>
        <pc:sldMkLst>
          <pc:docMk/>
          <pc:sldMk cId="3460448100" sldId="316"/>
        </pc:sldMkLst>
      </pc:sldChg>
      <pc:sldChg chg="addSp delSp modSp mod">
        <pc:chgData name="Amanda E. Rothman" userId="9a1d9b3a-f6aa-473e-8db4-0417fa2b347b" providerId="ADAL" clId="{F71955AA-5D3B-409C-A055-CDA58C3B2624}" dt="2024-10-21T15:27:53.308" v="8" actId="14100"/>
        <pc:sldMkLst>
          <pc:docMk/>
          <pc:sldMk cId="2082234412" sldId="317"/>
        </pc:sldMkLst>
        <pc:spChg chg="add del mod">
          <ac:chgData name="Amanda E. Rothman" userId="9a1d9b3a-f6aa-473e-8db4-0417fa2b347b" providerId="ADAL" clId="{F71955AA-5D3B-409C-A055-CDA58C3B2624}" dt="2024-10-21T15:27:42.959" v="6" actId="22"/>
          <ac:spMkLst>
            <pc:docMk/>
            <pc:sldMk cId="2082234412" sldId="317"/>
            <ac:spMk id="7" creationId="{93D88A7A-B373-D66B-4331-AA97D41F8078}"/>
          </ac:spMkLst>
        </pc:spChg>
        <pc:picChg chg="del">
          <ac:chgData name="Amanda E. Rothman" userId="9a1d9b3a-f6aa-473e-8db4-0417fa2b347b" providerId="ADAL" clId="{F71955AA-5D3B-409C-A055-CDA58C3B2624}" dt="2024-10-21T15:27:24.175" v="5" actId="21"/>
          <ac:picMkLst>
            <pc:docMk/>
            <pc:sldMk cId="2082234412" sldId="317"/>
            <ac:picMk id="6" creationId="{7FF1FA24-17D9-423E-B7FB-5BF96BD37580}"/>
          </ac:picMkLst>
        </pc:picChg>
        <pc:picChg chg="add mod ord">
          <ac:chgData name="Amanda E. Rothman" userId="9a1d9b3a-f6aa-473e-8db4-0417fa2b347b" providerId="ADAL" clId="{F71955AA-5D3B-409C-A055-CDA58C3B2624}" dt="2024-10-21T15:27:53.308" v="8" actId="14100"/>
          <ac:picMkLst>
            <pc:docMk/>
            <pc:sldMk cId="2082234412" sldId="317"/>
            <ac:picMk id="9" creationId="{F363347E-19B3-6146-FD1D-1F71A0666712}"/>
          </ac:picMkLst>
        </pc:picChg>
      </pc:sldChg>
      <pc:sldChg chg="addSp delSp modSp mod">
        <pc:chgData name="Amanda E. Rothman" userId="9a1d9b3a-f6aa-473e-8db4-0417fa2b347b" providerId="ADAL" clId="{F71955AA-5D3B-409C-A055-CDA58C3B2624}" dt="2024-10-21T15:26:29.912" v="3" actId="22"/>
        <pc:sldMkLst>
          <pc:docMk/>
          <pc:sldMk cId="2158821291" sldId="318"/>
        </pc:sldMkLst>
        <pc:spChg chg="add del mod">
          <ac:chgData name="Amanda E. Rothman" userId="9a1d9b3a-f6aa-473e-8db4-0417fa2b347b" providerId="ADAL" clId="{F71955AA-5D3B-409C-A055-CDA58C3B2624}" dt="2024-10-21T15:26:29.912" v="3" actId="22"/>
          <ac:spMkLst>
            <pc:docMk/>
            <pc:sldMk cId="2158821291" sldId="318"/>
            <ac:spMk id="7" creationId="{4B47CDC0-7D32-A9F6-D50D-CD26260178F0}"/>
          </ac:spMkLst>
        </pc:spChg>
        <pc:picChg chg="del">
          <ac:chgData name="Amanda E. Rothman" userId="9a1d9b3a-f6aa-473e-8db4-0417fa2b347b" providerId="ADAL" clId="{F71955AA-5D3B-409C-A055-CDA58C3B2624}" dt="2024-10-21T15:26:11.392" v="2" actId="21"/>
          <ac:picMkLst>
            <pc:docMk/>
            <pc:sldMk cId="2158821291" sldId="318"/>
            <ac:picMk id="6" creationId="{872B8744-E001-4A03-876C-BDAC92AA30DC}"/>
          </ac:picMkLst>
        </pc:picChg>
        <pc:picChg chg="add mod ord">
          <ac:chgData name="Amanda E. Rothman" userId="9a1d9b3a-f6aa-473e-8db4-0417fa2b347b" providerId="ADAL" clId="{F71955AA-5D3B-409C-A055-CDA58C3B2624}" dt="2024-10-21T15:26:29.912" v="3" actId="22"/>
          <ac:picMkLst>
            <pc:docMk/>
            <pc:sldMk cId="2158821291" sldId="318"/>
            <ac:picMk id="9" creationId="{68F56B43-5618-B980-7414-67A9429C46E8}"/>
          </ac:picMkLst>
        </pc:picChg>
      </pc:sldChg>
      <pc:sldChg chg="addSp delSp modSp mod">
        <pc:chgData name="Amanda E. Rothman" userId="9a1d9b3a-f6aa-473e-8db4-0417fa2b347b" providerId="ADAL" clId="{F71955AA-5D3B-409C-A055-CDA58C3B2624}" dt="2024-10-21T15:26:37.278" v="4" actId="14100"/>
        <pc:sldMkLst>
          <pc:docMk/>
          <pc:sldMk cId="3201154956" sldId="320"/>
        </pc:sldMkLst>
        <pc:spChg chg="add del mod">
          <ac:chgData name="Amanda E. Rothman" userId="9a1d9b3a-f6aa-473e-8db4-0417fa2b347b" providerId="ADAL" clId="{F71955AA-5D3B-409C-A055-CDA58C3B2624}" dt="2024-10-21T15:26:06.570" v="1" actId="22"/>
          <ac:spMkLst>
            <pc:docMk/>
            <pc:sldMk cId="3201154956" sldId="320"/>
            <ac:spMk id="7" creationId="{EB79C66D-65FE-513B-3A9A-E822770F7E4E}"/>
          </ac:spMkLst>
        </pc:spChg>
        <pc:picChg chg="del">
          <ac:chgData name="Amanda E. Rothman" userId="9a1d9b3a-f6aa-473e-8db4-0417fa2b347b" providerId="ADAL" clId="{F71955AA-5D3B-409C-A055-CDA58C3B2624}" dt="2024-10-21T15:25:43.760" v="0" actId="21"/>
          <ac:picMkLst>
            <pc:docMk/>
            <pc:sldMk cId="3201154956" sldId="320"/>
            <ac:picMk id="6" creationId="{DC21B106-6179-43F2-A911-6BE3080314D0}"/>
          </ac:picMkLst>
        </pc:picChg>
        <pc:picChg chg="add mod ord">
          <ac:chgData name="Amanda E. Rothman" userId="9a1d9b3a-f6aa-473e-8db4-0417fa2b347b" providerId="ADAL" clId="{F71955AA-5D3B-409C-A055-CDA58C3B2624}" dt="2024-10-21T15:26:37.278" v="4" actId="14100"/>
          <ac:picMkLst>
            <pc:docMk/>
            <pc:sldMk cId="3201154956" sldId="320"/>
            <ac:picMk id="9" creationId="{4EBB9990-4E62-BF65-7E72-819A88A9CDFA}"/>
          </ac:picMkLst>
        </pc:picChg>
      </pc:sldChg>
      <pc:sldChg chg="addSp delSp modSp mod">
        <pc:chgData name="Amanda E. Rothman" userId="9a1d9b3a-f6aa-473e-8db4-0417fa2b347b" providerId="ADAL" clId="{F71955AA-5D3B-409C-A055-CDA58C3B2624}" dt="2024-10-21T15:29:11.149" v="12" actId="1076"/>
        <pc:sldMkLst>
          <pc:docMk/>
          <pc:sldMk cId="4027387113" sldId="325"/>
        </pc:sldMkLst>
        <pc:picChg chg="del">
          <ac:chgData name="Amanda E. Rothman" userId="9a1d9b3a-f6aa-473e-8db4-0417fa2b347b" providerId="ADAL" clId="{F71955AA-5D3B-409C-A055-CDA58C3B2624}" dt="2024-10-21T15:28:46.306" v="10" actId="21"/>
          <ac:picMkLst>
            <pc:docMk/>
            <pc:sldMk cId="4027387113" sldId="325"/>
            <ac:picMk id="6" creationId="{FA09728E-2113-4DDF-A8F3-58EAFE9BB38C}"/>
          </ac:picMkLst>
        </pc:picChg>
        <pc:picChg chg="add mod">
          <ac:chgData name="Amanda E. Rothman" userId="9a1d9b3a-f6aa-473e-8db4-0417fa2b347b" providerId="ADAL" clId="{F71955AA-5D3B-409C-A055-CDA58C3B2624}" dt="2024-10-21T15:29:11.149" v="12" actId="1076"/>
          <ac:picMkLst>
            <pc:docMk/>
            <pc:sldMk cId="4027387113" sldId="325"/>
            <ac:picMk id="8" creationId="{F79AD68A-758B-354C-E173-5FFA8120C8FF}"/>
          </ac:picMkLst>
        </pc:picChg>
      </pc:sldChg>
      <pc:sldChg chg="del">
        <pc:chgData name="Amanda E. Rothman" userId="9a1d9b3a-f6aa-473e-8db4-0417fa2b347b" providerId="ADAL" clId="{F71955AA-5D3B-409C-A055-CDA58C3B2624}" dt="2024-10-21T15:32:06.812" v="19" actId="2696"/>
        <pc:sldMkLst>
          <pc:docMk/>
          <pc:sldMk cId="1849095309" sldId="327"/>
        </pc:sldMkLst>
      </pc:sldChg>
      <pc:sldChg chg="addSp delSp modSp mod">
        <pc:chgData name="Amanda E. Rothman" userId="9a1d9b3a-f6aa-473e-8db4-0417fa2b347b" providerId="ADAL" clId="{F71955AA-5D3B-409C-A055-CDA58C3B2624}" dt="2024-10-21T15:30:46.563" v="18" actId="14100"/>
        <pc:sldMkLst>
          <pc:docMk/>
          <pc:sldMk cId="4160125371" sldId="330"/>
        </pc:sldMkLst>
        <pc:spChg chg="mod">
          <ac:chgData name="Amanda E. Rothman" userId="9a1d9b3a-f6aa-473e-8db4-0417fa2b347b" providerId="ADAL" clId="{F71955AA-5D3B-409C-A055-CDA58C3B2624}" dt="2024-10-21T15:30:38.531" v="16" actId="26606"/>
          <ac:spMkLst>
            <pc:docMk/>
            <pc:sldMk cId="4160125371" sldId="330"/>
            <ac:spMk id="3" creationId="{7C2CCE84-32BB-4C76-8F21-EDBB62273DB6}"/>
          </ac:spMkLst>
        </pc:spChg>
        <pc:spChg chg="mod">
          <ac:chgData name="Amanda E. Rothman" userId="9a1d9b3a-f6aa-473e-8db4-0417fa2b347b" providerId="ADAL" clId="{F71955AA-5D3B-409C-A055-CDA58C3B2624}" dt="2024-10-21T15:30:38.531" v="16" actId="26606"/>
          <ac:spMkLst>
            <pc:docMk/>
            <pc:sldMk cId="4160125371" sldId="330"/>
            <ac:spMk id="4" creationId="{667F6780-D46C-45E1-B8DF-FF89232973CC}"/>
          </ac:spMkLst>
        </pc:spChg>
        <pc:spChg chg="mod">
          <ac:chgData name="Amanda E. Rothman" userId="9a1d9b3a-f6aa-473e-8db4-0417fa2b347b" providerId="ADAL" clId="{F71955AA-5D3B-409C-A055-CDA58C3B2624}" dt="2024-10-21T15:30:38.531" v="16" actId="26606"/>
          <ac:spMkLst>
            <pc:docMk/>
            <pc:sldMk cId="4160125371" sldId="330"/>
            <ac:spMk id="5" creationId="{E222215F-DBBB-40F4-A0D5-8A329CBE8D6B}"/>
          </ac:spMkLst>
        </pc:spChg>
        <pc:spChg chg="add del mod">
          <ac:chgData name="Amanda E. Rothman" userId="9a1d9b3a-f6aa-473e-8db4-0417fa2b347b" providerId="ADAL" clId="{F71955AA-5D3B-409C-A055-CDA58C3B2624}" dt="2024-10-21T15:30:31.350" v="14" actId="22"/>
          <ac:spMkLst>
            <pc:docMk/>
            <pc:sldMk cId="4160125371" sldId="330"/>
            <ac:spMk id="7" creationId="{6AEF44B5-70E4-9817-38BA-02CD6190FE60}"/>
          </ac:spMkLst>
        </pc:spChg>
        <pc:picChg chg="del">
          <ac:chgData name="Amanda E. Rothman" userId="9a1d9b3a-f6aa-473e-8db4-0417fa2b347b" providerId="ADAL" clId="{F71955AA-5D3B-409C-A055-CDA58C3B2624}" dt="2024-10-21T15:30:14.885" v="13" actId="21"/>
          <ac:picMkLst>
            <pc:docMk/>
            <pc:sldMk cId="4160125371" sldId="330"/>
            <ac:picMk id="6" creationId="{4E73F988-C709-413E-A81E-4285339DE956}"/>
          </ac:picMkLst>
        </pc:picChg>
        <pc:picChg chg="add mod ord">
          <ac:chgData name="Amanda E. Rothman" userId="9a1d9b3a-f6aa-473e-8db4-0417fa2b347b" providerId="ADAL" clId="{F71955AA-5D3B-409C-A055-CDA58C3B2624}" dt="2024-10-21T15:30:46.563" v="18" actId="14100"/>
          <ac:picMkLst>
            <pc:docMk/>
            <pc:sldMk cId="4160125371" sldId="330"/>
            <ac:picMk id="9" creationId="{FA4F3563-5643-9E5E-FFB3-1E98243870B1}"/>
          </ac:picMkLst>
        </pc:picChg>
      </pc:sldChg>
      <pc:sldChg chg="ord">
        <pc:chgData name="Amanda E. Rothman" userId="9a1d9b3a-f6aa-473e-8db4-0417fa2b347b" providerId="ADAL" clId="{F71955AA-5D3B-409C-A055-CDA58C3B2624}" dt="2024-10-21T15:33:02.990" v="43"/>
        <pc:sldMkLst>
          <pc:docMk/>
          <pc:sldMk cId="3035900381" sldId="332"/>
        </pc:sldMkLst>
      </pc:sldChg>
      <pc:sldChg chg="del">
        <pc:chgData name="Amanda E. Rothman" userId="9a1d9b3a-f6aa-473e-8db4-0417fa2b347b" providerId="ADAL" clId="{F71955AA-5D3B-409C-A055-CDA58C3B2624}" dt="2024-10-21T15:33:32.289" v="44" actId="2696"/>
        <pc:sldMkLst>
          <pc:docMk/>
          <pc:sldMk cId="449700531" sldId="333"/>
        </pc:sldMkLst>
      </pc:sldChg>
      <pc:sldChg chg="modSp mod">
        <pc:chgData name="Amanda E. Rothman" userId="9a1d9b3a-f6aa-473e-8db4-0417fa2b347b" providerId="ADAL" clId="{F71955AA-5D3B-409C-A055-CDA58C3B2624}" dt="2024-10-21T15:35:14.109" v="57" actId="20577"/>
        <pc:sldMkLst>
          <pc:docMk/>
          <pc:sldMk cId="978622961" sldId="334"/>
        </pc:sldMkLst>
        <pc:spChg chg="mod">
          <ac:chgData name="Amanda E. Rothman" userId="9a1d9b3a-f6aa-473e-8db4-0417fa2b347b" providerId="ADAL" clId="{F71955AA-5D3B-409C-A055-CDA58C3B2624}" dt="2024-10-21T15:35:14.109" v="57" actId="20577"/>
          <ac:spMkLst>
            <pc:docMk/>
            <pc:sldMk cId="978622961" sldId="334"/>
            <ac:spMk id="8" creationId="{084EDA89-58FE-47AE-9596-7C12E3AB734E}"/>
          </ac:spMkLst>
        </pc:spChg>
      </pc:sldChg>
      <pc:sldChg chg="modSp mod">
        <pc:chgData name="Amanda E. Rothman" userId="9a1d9b3a-f6aa-473e-8db4-0417fa2b347b" providerId="ADAL" clId="{F71955AA-5D3B-409C-A055-CDA58C3B2624}" dt="2024-10-21T15:32:54.911" v="39" actId="6549"/>
        <pc:sldMkLst>
          <pc:docMk/>
          <pc:sldMk cId="998388627" sldId="335"/>
        </pc:sldMkLst>
        <pc:spChg chg="mod">
          <ac:chgData name="Amanda E. Rothman" userId="9a1d9b3a-f6aa-473e-8db4-0417fa2b347b" providerId="ADAL" clId="{F71955AA-5D3B-409C-A055-CDA58C3B2624}" dt="2024-10-21T15:32:54.911" v="39" actId="6549"/>
          <ac:spMkLst>
            <pc:docMk/>
            <pc:sldMk cId="998388627" sldId="335"/>
            <ac:spMk id="2" creationId="{7DC74169-D554-5DFC-4566-3683EDFD701D}"/>
          </ac:spMkLst>
        </pc:spChg>
      </pc:sldChg>
    </pc:docChg>
  </pc:docChgLst>
  <pc:docChgLst>
    <pc:chgData name="Megan Ronayne" userId="b75088b8-afe0-48b1-9922-182ad049628b" providerId="ADAL" clId="{87C6007D-0A84-4348-BDA9-9B1C409AABAF}"/>
    <pc:docChg chg="modSld">
      <pc:chgData name="Megan Ronayne" userId="b75088b8-afe0-48b1-9922-182ad049628b" providerId="ADAL" clId="{87C6007D-0A84-4348-BDA9-9B1C409AABAF}" dt="2024-10-16T17:27:46.421" v="63" actId="1076"/>
      <pc:docMkLst>
        <pc:docMk/>
      </pc:docMkLst>
      <pc:sldChg chg="addSp modSp">
        <pc:chgData name="Megan Ronayne" userId="b75088b8-afe0-48b1-9922-182ad049628b" providerId="ADAL" clId="{87C6007D-0A84-4348-BDA9-9B1C409AABAF}" dt="2024-10-15T18:32:56.193" v="43"/>
        <pc:sldMkLst>
          <pc:docMk/>
          <pc:sldMk cId="28529656" sldId="300"/>
        </pc:sldMkLst>
        <pc:picChg chg="add mod">
          <ac:chgData name="Megan Ronayne" userId="b75088b8-afe0-48b1-9922-182ad049628b" providerId="ADAL" clId="{87C6007D-0A84-4348-BDA9-9B1C409AABAF}" dt="2024-10-15T18:32:56.193" v="43"/>
          <ac:picMkLst>
            <pc:docMk/>
            <pc:sldMk cId="28529656" sldId="300"/>
            <ac:picMk id="27" creationId="{2B561014-E5AA-EFEC-C833-E3BD09E4553A}"/>
          </ac:picMkLst>
        </pc:picChg>
      </pc:sldChg>
      <pc:sldChg chg="addSp delSp modSp mod modTransition modAnim">
        <pc:chgData name="Megan Ronayne" userId="b75088b8-afe0-48b1-9922-182ad049628b" providerId="ADAL" clId="{87C6007D-0A84-4348-BDA9-9B1C409AABAF}" dt="2024-10-15T18:30:53.546" v="42"/>
        <pc:sldMkLst>
          <pc:docMk/>
          <pc:sldMk cId="3115774461" sldId="306"/>
        </pc:sldMkLst>
        <pc:picChg chg="add del mod">
          <ac:chgData name="Megan Ronayne" userId="b75088b8-afe0-48b1-9922-182ad049628b" providerId="ADAL" clId="{87C6007D-0A84-4348-BDA9-9B1C409AABAF}" dt="2024-10-15T18:27:25.266" v="35"/>
          <ac:picMkLst>
            <pc:docMk/>
            <pc:sldMk cId="3115774461" sldId="306"/>
            <ac:picMk id="7" creationId="{7FB1CE7A-DE42-A9F0-4411-F82666A94C24}"/>
          </ac:picMkLst>
        </pc:picChg>
        <pc:picChg chg="add del mod ord">
          <ac:chgData name="Megan Ronayne" userId="b75088b8-afe0-48b1-9922-182ad049628b" providerId="ADAL" clId="{87C6007D-0A84-4348-BDA9-9B1C409AABAF}" dt="2024-10-15T18:27:53.244" v="36"/>
          <ac:picMkLst>
            <pc:docMk/>
            <pc:sldMk cId="3115774461" sldId="306"/>
            <ac:picMk id="16" creationId="{C2511964-55D1-56E8-F6C7-18DD5A2FED0A}"/>
          </ac:picMkLst>
        </pc:picChg>
        <pc:picChg chg="add del mod">
          <ac:chgData name="Megan Ronayne" userId="b75088b8-afe0-48b1-9922-182ad049628b" providerId="ADAL" clId="{87C6007D-0A84-4348-BDA9-9B1C409AABAF}" dt="2024-10-15T18:29:34.285" v="38"/>
          <ac:picMkLst>
            <pc:docMk/>
            <pc:sldMk cId="3115774461" sldId="306"/>
            <ac:picMk id="17" creationId="{8157D66C-9001-5567-FF90-37CF1868A420}"/>
          </ac:picMkLst>
        </pc:picChg>
        <pc:picChg chg="add del mod ord">
          <ac:chgData name="Megan Ronayne" userId="b75088b8-afe0-48b1-9922-182ad049628b" providerId="ADAL" clId="{87C6007D-0A84-4348-BDA9-9B1C409AABAF}" dt="2024-10-15T18:29:55.381" v="39"/>
          <ac:picMkLst>
            <pc:docMk/>
            <pc:sldMk cId="3115774461" sldId="306"/>
            <ac:picMk id="25" creationId="{153A6D77-71DE-21B6-F363-C52C12FDD4D3}"/>
          </ac:picMkLst>
        </pc:picChg>
        <pc:picChg chg="add del mod">
          <ac:chgData name="Megan Ronayne" userId="b75088b8-afe0-48b1-9922-182ad049628b" providerId="ADAL" clId="{87C6007D-0A84-4348-BDA9-9B1C409AABAF}" dt="2024-10-15T18:30:32.998" v="41"/>
          <ac:picMkLst>
            <pc:docMk/>
            <pc:sldMk cId="3115774461" sldId="306"/>
            <ac:picMk id="26" creationId="{DFC63E1F-5150-DA40-931A-EC33428D15CD}"/>
          </ac:picMkLst>
        </pc:picChg>
        <pc:picChg chg="add del mod ord">
          <ac:chgData name="Megan Ronayne" userId="b75088b8-afe0-48b1-9922-182ad049628b" providerId="ADAL" clId="{87C6007D-0A84-4348-BDA9-9B1C409AABAF}" dt="2024-10-15T18:30:53.546" v="42"/>
          <ac:picMkLst>
            <pc:docMk/>
            <pc:sldMk cId="3115774461" sldId="306"/>
            <ac:picMk id="31" creationId="{0C4B8FEB-4E2F-F317-8661-57ABC31580BA}"/>
          </ac:picMkLst>
        </pc:picChg>
        <pc:picChg chg="add mod">
          <ac:chgData name="Megan Ronayne" userId="b75088b8-afe0-48b1-9922-182ad049628b" providerId="ADAL" clId="{87C6007D-0A84-4348-BDA9-9B1C409AABAF}" dt="2024-10-15T18:30:53.546" v="42"/>
          <ac:picMkLst>
            <pc:docMk/>
            <pc:sldMk cId="3115774461" sldId="306"/>
            <ac:picMk id="32" creationId="{144379C1-DE2A-6D42-0313-AC2192B61800}"/>
          </ac:picMkLst>
        </pc:picChg>
      </pc:sldChg>
      <pc:sldChg chg="addSp delSp modSp mod modTransition modAnim">
        <pc:chgData name="Megan Ronayne" userId="b75088b8-afe0-48b1-9922-182ad049628b" providerId="ADAL" clId="{87C6007D-0A84-4348-BDA9-9B1C409AABAF}" dt="2024-10-15T18:38:02.977" v="50"/>
        <pc:sldMkLst>
          <pc:docMk/>
          <pc:sldMk cId="4185942794" sldId="307"/>
        </pc:sldMkLst>
        <pc:picChg chg="add del mod">
          <ac:chgData name="Megan Ronayne" userId="b75088b8-afe0-48b1-9922-182ad049628b" providerId="ADAL" clId="{87C6007D-0A84-4348-BDA9-9B1C409AABAF}" dt="2024-10-15T18:37:19.894" v="46"/>
          <ac:picMkLst>
            <pc:docMk/>
            <pc:sldMk cId="4185942794" sldId="307"/>
            <ac:picMk id="11" creationId="{9CA13FFF-FB88-A9FD-34C1-063BF61560EC}"/>
          </ac:picMkLst>
        </pc:picChg>
        <pc:picChg chg="add del mod ord">
          <ac:chgData name="Megan Ronayne" userId="b75088b8-afe0-48b1-9922-182ad049628b" providerId="ADAL" clId="{87C6007D-0A84-4348-BDA9-9B1C409AABAF}" dt="2024-10-15T18:37:34.403" v="47"/>
          <ac:picMkLst>
            <pc:docMk/>
            <pc:sldMk cId="4185942794" sldId="307"/>
            <ac:picMk id="14" creationId="{8698CF2A-F558-D360-BB50-D70016F9605C}"/>
          </ac:picMkLst>
        </pc:picChg>
        <pc:picChg chg="add del mod">
          <ac:chgData name="Megan Ronayne" userId="b75088b8-afe0-48b1-9922-182ad049628b" providerId="ADAL" clId="{87C6007D-0A84-4348-BDA9-9B1C409AABAF}" dt="2024-10-15T18:37:42.649" v="49"/>
          <ac:picMkLst>
            <pc:docMk/>
            <pc:sldMk cId="4185942794" sldId="307"/>
            <ac:picMk id="15" creationId="{55FC505C-DAB8-75A3-D7EB-46276B553992}"/>
          </ac:picMkLst>
        </pc:picChg>
        <pc:picChg chg="add del mod ord">
          <ac:chgData name="Megan Ronayne" userId="b75088b8-afe0-48b1-9922-182ad049628b" providerId="ADAL" clId="{87C6007D-0A84-4348-BDA9-9B1C409AABAF}" dt="2024-10-15T18:38:02.977" v="50"/>
          <ac:picMkLst>
            <pc:docMk/>
            <pc:sldMk cId="4185942794" sldId="307"/>
            <ac:picMk id="18" creationId="{6469EC10-CB42-FE9B-0F15-9755CBDBCC2F}"/>
          </ac:picMkLst>
        </pc:picChg>
        <pc:picChg chg="add mod">
          <ac:chgData name="Megan Ronayne" userId="b75088b8-afe0-48b1-9922-182ad049628b" providerId="ADAL" clId="{87C6007D-0A84-4348-BDA9-9B1C409AABAF}" dt="2024-10-15T18:38:02.977" v="50"/>
          <ac:picMkLst>
            <pc:docMk/>
            <pc:sldMk cId="4185942794" sldId="307"/>
            <ac:picMk id="19" creationId="{A45A7EF5-C1A8-82DC-3F25-E8631FB4200F}"/>
          </ac:picMkLst>
        </pc:picChg>
      </pc:sldChg>
      <pc:sldChg chg="addSp delSp modSp mod modTransition modAnim">
        <pc:chgData name="Megan Ronayne" userId="b75088b8-afe0-48b1-9922-182ad049628b" providerId="ADAL" clId="{87C6007D-0A84-4348-BDA9-9B1C409AABAF}" dt="2024-10-15T18:38:37.763" v="53"/>
        <pc:sldMkLst>
          <pc:docMk/>
          <pc:sldMk cId="4116142075" sldId="308"/>
        </pc:sldMkLst>
        <pc:picChg chg="add del mod">
          <ac:chgData name="Megan Ronayne" userId="b75088b8-afe0-48b1-9922-182ad049628b" providerId="ADAL" clId="{87C6007D-0A84-4348-BDA9-9B1C409AABAF}" dt="2024-10-15T18:38:15.465" v="52"/>
          <ac:picMkLst>
            <pc:docMk/>
            <pc:sldMk cId="4116142075" sldId="308"/>
            <ac:picMk id="8" creationId="{58070C11-62E5-93C4-FC77-E1E7351028D5}"/>
          </ac:picMkLst>
        </pc:picChg>
        <pc:picChg chg="add del mod ord">
          <ac:chgData name="Megan Ronayne" userId="b75088b8-afe0-48b1-9922-182ad049628b" providerId="ADAL" clId="{87C6007D-0A84-4348-BDA9-9B1C409AABAF}" dt="2024-10-15T18:38:37.763" v="53"/>
          <ac:picMkLst>
            <pc:docMk/>
            <pc:sldMk cId="4116142075" sldId="308"/>
            <ac:picMk id="12" creationId="{F9418ECE-EF05-EEAD-6AE2-A134D21A90C2}"/>
          </ac:picMkLst>
        </pc:picChg>
        <pc:picChg chg="add mod">
          <ac:chgData name="Megan Ronayne" userId="b75088b8-afe0-48b1-9922-182ad049628b" providerId="ADAL" clId="{87C6007D-0A84-4348-BDA9-9B1C409AABAF}" dt="2024-10-15T18:38:37.763" v="53"/>
          <ac:picMkLst>
            <pc:docMk/>
            <pc:sldMk cId="4116142075" sldId="308"/>
            <ac:picMk id="13" creationId="{A1FB5A53-9238-7BC1-5945-457F87E643EB}"/>
          </ac:picMkLst>
        </pc:picChg>
      </pc:sldChg>
      <pc:sldChg chg="addSp delSp modSp mod modTransition modAnim">
        <pc:chgData name="Megan Ronayne" userId="b75088b8-afe0-48b1-9922-182ad049628b" providerId="ADAL" clId="{87C6007D-0A84-4348-BDA9-9B1C409AABAF}" dt="2024-10-15T18:43:20.160" v="61"/>
        <pc:sldMkLst>
          <pc:docMk/>
          <pc:sldMk cId="3288096354" sldId="309"/>
        </pc:sldMkLst>
        <pc:picChg chg="add del mod">
          <ac:chgData name="Megan Ronayne" userId="b75088b8-afe0-48b1-9922-182ad049628b" providerId="ADAL" clId="{87C6007D-0A84-4348-BDA9-9B1C409AABAF}" dt="2024-10-15T18:41:13.034" v="57"/>
          <ac:picMkLst>
            <pc:docMk/>
            <pc:sldMk cId="3288096354" sldId="309"/>
            <ac:picMk id="8" creationId="{63398410-91ED-9B29-E3CB-B71530A542E6}"/>
          </ac:picMkLst>
        </pc:picChg>
        <pc:picChg chg="add del mod ord">
          <ac:chgData name="Megan Ronayne" userId="b75088b8-afe0-48b1-9922-182ad049628b" providerId="ADAL" clId="{87C6007D-0A84-4348-BDA9-9B1C409AABAF}" dt="2024-10-15T18:41:43.320" v="58"/>
          <ac:picMkLst>
            <pc:docMk/>
            <pc:sldMk cId="3288096354" sldId="309"/>
            <ac:picMk id="13" creationId="{5D4235EE-BBF8-5BD8-4273-5E2D254F17F9}"/>
          </ac:picMkLst>
        </pc:picChg>
        <pc:picChg chg="add del mod">
          <ac:chgData name="Megan Ronayne" userId="b75088b8-afe0-48b1-9922-182ad049628b" providerId="ADAL" clId="{87C6007D-0A84-4348-BDA9-9B1C409AABAF}" dt="2024-10-15T18:42:24.792" v="60"/>
          <ac:picMkLst>
            <pc:docMk/>
            <pc:sldMk cId="3288096354" sldId="309"/>
            <ac:picMk id="14" creationId="{838D6E13-8A18-8D2E-2FC8-C6F0493EF8F5}"/>
          </ac:picMkLst>
        </pc:picChg>
        <pc:picChg chg="add del mod ord">
          <ac:chgData name="Megan Ronayne" userId="b75088b8-afe0-48b1-9922-182ad049628b" providerId="ADAL" clId="{87C6007D-0A84-4348-BDA9-9B1C409AABAF}" dt="2024-10-15T18:43:20.160" v="61"/>
          <ac:picMkLst>
            <pc:docMk/>
            <pc:sldMk cId="3288096354" sldId="309"/>
            <ac:picMk id="18" creationId="{A2D40761-06AA-DEA3-7027-5E509930B941}"/>
          </ac:picMkLst>
        </pc:picChg>
        <pc:picChg chg="add mod">
          <ac:chgData name="Megan Ronayne" userId="b75088b8-afe0-48b1-9922-182ad049628b" providerId="ADAL" clId="{87C6007D-0A84-4348-BDA9-9B1C409AABAF}" dt="2024-10-15T18:43:20.160" v="61"/>
          <ac:picMkLst>
            <pc:docMk/>
            <pc:sldMk cId="3288096354" sldId="309"/>
            <ac:picMk id="19" creationId="{45FE96E6-C386-9B3E-5158-DCB8CE58CD84}"/>
          </ac:picMkLst>
        </pc:picChg>
      </pc:sldChg>
      <pc:sldChg chg="addSp modSp">
        <pc:chgData name="Megan Ronayne" userId="b75088b8-afe0-48b1-9922-182ad049628b" providerId="ADAL" clId="{87C6007D-0A84-4348-BDA9-9B1C409AABAF}" dt="2024-10-15T18:39:07.640" v="54"/>
        <pc:sldMkLst>
          <pc:docMk/>
          <pc:sldMk cId="1656141774" sldId="310"/>
        </pc:sldMkLst>
        <pc:picChg chg="add mod">
          <ac:chgData name="Megan Ronayne" userId="b75088b8-afe0-48b1-9922-182ad049628b" providerId="ADAL" clId="{87C6007D-0A84-4348-BDA9-9B1C409AABAF}" dt="2024-10-15T18:39:07.640" v="54"/>
          <ac:picMkLst>
            <pc:docMk/>
            <pc:sldMk cId="1656141774" sldId="310"/>
            <ac:picMk id="9" creationId="{E908B58E-6864-78FC-B4FA-10EBD0ECE0C7}"/>
          </ac:picMkLst>
        </pc:picChg>
      </pc:sldChg>
      <pc:sldChg chg="addSp modSp">
        <pc:chgData name="Megan Ronayne" userId="b75088b8-afe0-48b1-9922-182ad049628b" providerId="ADAL" clId="{87C6007D-0A84-4348-BDA9-9B1C409AABAF}" dt="2024-10-15T18:52:42.115" v="62"/>
        <pc:sldMkLst>
          <pc:docMk/>
          <pc:sldMk cId="1600410612" sldId="312"/>
        </pc:sldMkLst>
        <pc:picChg chg="add mod">
          <ac:chgData name="Megan Ronayne" userId="b75088b8-afe0-48b1-9922-182ad049628b" providerId="ADAL" clId="{87C6007D-0A84-4348-BDA9-9B1C409AABAF}" dt="2024-10-15T18:52:42.115" v="62"/>
          <ac:picMkLst>
            <pc:docMk/>
            <pc:sldMk cId="1600410612" sldId="312"/>
            <ac:picMk id="17" creationId="{77A57C23-A04A-20C7-7F74-8762B2FBCFB8}"/>
          </ac:picMkLst>
        </pc:picChg>
      </pc:sldChg>
      <pc:sldChg chg="modSp mod">
        <pc:chgData name="Megan Ronayne" userId="b75088b8-afe0-48b1-9922-182ad049628b" providerId="ADAL" clId="{87C6007D-0A84-4348-BDA9-9B1C409AABAF}" dt="2024-10-14T17:45:47.527" v="32" actId="20577"/>
        <pc:sldMkLst>
          <pc:docMk/>
          <pc:sldMk cId="3799697285" sldId="319"/>
        </pc:sldMkLst>
        <pc:spChg chg="mod">
          <ac:chgData name="Megan Ronayne" userId="b75088b8-afe0-48b1-9922-182ad049628b" providerId="ADAL" clId="{87C6007D-0A84-4348-BDA9-9B1C409AABAF}" dt="2024-10-14T17:45:47.527" v="32" actId="20577"/>
          <ac:spMkLst>
            <pc:docMk/>
            <pc:sldMk cId="3799697285" sldId="319"/>
            <ac:spMk id="2" creationId="{3AC933E2-B537-4D24-BABB-E854E67BDBA4}"/>
          </ac:spMkLst>
        </pc:spChg>
      </pc:sldChg>
      <pc:sldChg chg="modSp mod">
        <pc:chgData name="Megan Ronayne" userId="b75088b8-afe0-48b1-9922-182ad049628b" providerId="ADAL" clId="{87C6007D-0A84-4348-BDA9-9B1C409AABAF}" dt="2024-10-16T17:27:46.421" v="63" actId="1076"/>
        <pc:sldMkLst>
          <pc:docMk/>
          <pc:sldMk cId="4027387113" sldId="325"/>
        </pc:sldMkLst>
        <pc:picChg chg="mod">
          <ac:chgData name="Megan Ronayne" userId="b75088b8-afe0-48b1-9922-182ad049628b" providerId="ADAL" clId="{87C6007D-0A84-4348-BDA9-9B1C409AABAF}" dt="2024-10-16T17:27:46.421" v="63" actId="1076"/>
          <ac:picMkLst>
            <pc:docMk/>
            <pc:sldMk cId="4027387113" sldId="325"/>
            <ac:picMk id="6" creationId="{FA09728E-2113-4DDF-A8F3-58EAFE9BB38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30C43E-AA5E-6B46-A1F1-BB0047D6E822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409768-1E2F-2A40-8D59-42AAD1285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850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F8F235D-792C-8C4C-A812-06E713B0B21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69798C-9FC1-714E-BB69-2199F60E7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318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9798C-9FC1-714E-BB69-2199F60E7A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9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5" cy="515069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611" y="2572022"/>
            <a:ext cx="5755622" cy="475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6E258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20612" y="3236192"/>
            <a:ext cx="3050947" cy="926494"/>
          </a:xfrm>
        </p:spPr>
        <p:txBody>
          <a:bodyPr>
            <a:normAutofit/>
          </a:bodyPr>
          <a:lstStyle>
            <a:lvl1pPr marL="0" indent="0">
              <a:lnSpc>
                <a:spcPts val="1850"/>
              </a:lnSpc>
              <a:spcAft>
                <a:spcPts val="0"/>
              </a:spcAft>
              <a:buNone/>
              <a:defRPr sz="1600" baseline="0">
                <a:solidFill>
                  <a:srgbClr val="443D3E"/>
                </a:solidFill>
              </a:defRPr>
            </a:lvl1pPr>
          </a:lstStyle>
          <a:p>
            <a:pPr lvl="0"/>
            <a:r>
              <a:rPr lang="en-US" dirty="0"/>
              <a:t>Presenter’s Name Here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Date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817889" y="1819807"/>
            <a:ext cx="5755623" cy="752215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200">
                <a:solidFill>
                  <a:srgbClr val="443D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9" y="440425"/>
            <a:ext cx="2876808" cy="8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7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" y="0"/>
            <a:ext cx="9143245" cy="51506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1677" y="852334"/>
            <a:ext cx="3726023" cy="1009604"/>
          </a:xfrm>
        </p:spPr>
        <p:txBody>
          <a:bodyPr anchor="t">
            <a:noAutofit/>
          </a:bodyPr>
          <a:lstStyle>
            <a:lvl1pPr>
              <a:lnSpc>
                <a:spcPts val="35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668739"/>
            <a:ext cx="1196596" cy="3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7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" y="0"/>
            <a:ext cx="9143245" cy="5150695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31677" y="852334"/>
            <a:ext cx="3726023" cy="1009604"/>
          </a:xfrm>
        </p:spPr>
        <p:txBody>
          <a:bodyPr anchor="t">
            <a:noAutofit/>
          </a:bodyPr>
          <a:lstStyle>
            <a:lvl1pPr>
              <a:lnSpc>
                <a:spcPts val="3500"/>
              </a:lnSpc>
              <a:defRPr sz="2800">
                <a:solidFill>
                  <a:srgbClr val="4C9D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668739"/>
            <a:ext cx="1196596" cy="3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7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393408" y="999054"/>
            <a:ext cx="8236688" cy="3601521"/>
          </a:xfrm>
        </p:spPr>
        <p:txBody>
          <a:bodyPr/>
          <a:lstStyle>
            <a:lvl1pPr marL="285750" indent="-285750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9913" indent="-225425">
              <a:buClr>
                <a:schemeClr val="tx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1688" indent="-174625">
              <a:spcAft>
                <a:spcPts val="600"/>
              </a:spcAft>
              <a:buSzPct val="100000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9163" indent="-173038">
              <a:spcAft>
                <a:spcPts val="600"/>
              </a:spcAft>
              <a:tabLst/>
              <a:defRPr>
                <a:latin typeface="Calibri" panose="020F0502020204030204" pitchFamily="34" charset="0"/>
              </a:defRPr>
            </a:lvl4pPr>
            <a:lvl5pPr>
              <a:spcAft>
                <a:spcPts val="600"/>
              </a:spcAft>
              <a:defRPr baseline="0">
                <a:latin typeface="Calibri" panose="020F0502020204030204" pitchFamily="34" charset="0"/>
              </a:defRPr>
            </a:lvl5pPr>
            <a:lvl6pPr marL="2286000" indent="-225425">
              <a:spcAft>
                <a:spcPts val="600"/>
              </a:spcAft>
              <a:buFontTx/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7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496" y="999056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496" y="999056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39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496" y="116190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496" y="1641725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8322" y="116190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8322" y="1641725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93408" y="317065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789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7366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93408" y="999055"/>
            <a:ext cx="8229600" cy="3630095"/>
          </a:xfrm>
          <a:prstGeom prst="rect">
            <a:avLst/>
          </a:prstGeom>
        </p:spPr>
        <p:txBody>
          <a:bodyPr vert="horz" lIns="0" tIns="9144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©2022 Trinity Health, All Rights Reserved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08"/>
          <a:stretch/>
        </p:blipFill>
        <p:spPr>
          <a:xfrm>
            <a:off x="377" y="-4"/>
            <a:ext cx="9143245" cy="822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668739"/>
            <a:ext cx="1196596" cy="3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8" r:id="rId3"/>
    <p:sldLayoutId id="2147483653" r:id="rId4"/>
    <p:sldLayoutId id="2147483665" r:id="rId5"/>
    <p:sldLayoutId id="2147483666" r:id="rId6"/>
    <p:sldLayoutId id="2147483677" r:id="rId7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7030A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69913" indent="-225425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itchFamily="34" charset="0"/>
        <a:buChar char="­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1688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166688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4pPr>
      <a:lvl5pPr marL="1082675" indent="-168275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bg1">
            <a:lumMod val="65000"/>
          </a:schemeClr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5pPr>
      <a:lvl6pPr marL="25146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19363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519363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19363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dirty="0"/>
              <a:t>Megan Ronayne, BSN, RN</a:t>
            </a: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Colon and Rectal Surgery</a:t>
            </a:r>
            <a:br>
              <a:rPr lang="en-US" dirty="0"/>
            </a:br>
            <a:r>
              <a:rPr lang="en-US" sz="2800" dirty="0"/>
              <a:t>Enhanced Recovery</a:t>
            </a:r>
            <a:endParaRPr lang="en-US" dirty="0"/>
          </a:p>
        </p:txBody>
      </p: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/>
              <a:t>A Guide for Patients and Family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144379C1-DE2A-6D42-0313-AC2192B61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57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4"/>
    </mc:Choice>
    <mc:Fallback xmlns="">
      <p:transition spd="slow" advTm="17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C5218D-AB67-4D28-A82E-F214FB5E0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for Prep Before Surgery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3A047-65DE-4D76-B31B-D629A2444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D0324-2584-458A-987E-FBA9877E0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EBB9990-4E62-BF65-7E72-819A88A9CDF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1989602" y="767562"/>
            <a:ext cx="5367594" cy="3833013"/>
          </a:xfr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AA39836-DD4A-3A2A-4020-E53B5499F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115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75"/>
    </mc:Choice>
    <mc:Fallback>
      <p:transition spd="slow" advTm="56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BADD9-C317-4EBE-B057-59F7F30D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continued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972FD-B85F-4C10-B5BD-01F98B0E1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B7C52-C59E-4517-A24A-E544334A1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8F56B43-5618-B980-7414-67A9429C46E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1144117" y="1013369"/>
            <a:ext cx="6735115" cy="3572374"/>
          </a:xfr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007C653-01F2-4FBA-1679-BBDDDB779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882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61"/>
    </mc:Choice>
    <mc:Fallback>
      <p:transition spd="slow" advTm="29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E38B4E-8216-4584-A6D1-CF792B5B4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Preparation Before Surgery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B5E56-DDB7-46E7-B1CD-05210DA57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DFA93-8482-48D0-8CF8-7BBEF6FAE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363347E-19B3-6146-FD1D-1F71A066671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2115802" y="747866"/>
            <a:ext cx="4104788" cy="3852710"/>
          </a:xfr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EA958AD-BBFD-8059-0B64-5F71DE9B3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223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98"/>
    </mc:Choice>
    <mc:Fallback>
      <p:transition spd="slow" advTm="29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CA0544-F480-4F18-8E08-8DFFEC3FE5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Increase activity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Deep breathing exercises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Improve nutritional status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Stop smoking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De-stress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F7E0E9-DACE-46EE-8CCE-085EE4535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can do before surgery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D5E48-6A24-4E13-84C9-9B4ABBED5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C5C07-60D7-4C24-8944-58EDA1B5B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CBD5774-4FBF-07B5-FB60-603D96DA9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360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76"/>
    </mc:Choice>
    <mc:Fallback>
      <p:transition spd="slow" advTm="9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E2A7A9-6D76-466E-85B4-4E3BFCD06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Hospital Stay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2BBF7-8D49-4B36-92CF-EA01AB320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DB025-0FB4-4B26-A459-FD1E29780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4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5B700C-707A-4A64-B8DB-3F17E79F515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Drink your last Ensure Pre-Surgery as instructed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Park in parking lot B and go to the main entrance and you will be directed to the pre-op holding area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A3E6FD-D75A-4F2A-8F19-1F0D8120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Surgery Day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0AC06-5D85-43FB-8CE5-73298182B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3F031-A342-4053-B012-F69A31EC8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9BD50BA-9EB1-7803-159B-01F8515FE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793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59"/>
    </mc:Choice>
    <mc:Fallback>
      <p:transition spd="slow" advTm="3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A7FD43-74D0-4496-BCC6-290CB2BD1AA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Driver’s license/photo identification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Medical insurance card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Copy of Living Will or Durable Power of Attorney for Health Care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If you use a CPAP machine at home bring it with you, we have distilled water in the hospital for you to use   </a:t>
            </a:r>
          </a:p>
          <a:p>
            <a:r>
              <a:rPr lang="en-US" dirty="0"/>
              <a:t>Cell phone and charger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7254AF-6B48-4A77-B528-A585DAC70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Bring with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B43CA-B2E4-4B71-AEEA-22114585B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75326-88A0-4F55-B90D-D34F461B7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D229E54C-FBF5-2DD3-E0F6-99A4B6180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872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98"/>
    </mc:Choice>
    <mc:Fallback>
      <p:transition spd="slow" advTm="9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F1B1A1-961A-4884-961C-F904D59216B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TAP Block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Oral Pain medications</a:t>
            </a:r>
          </a:p>
          <a:p>
            <a:r>
              <a:rPr lang="en-US" dirty="0"/>
              <a:t>  Goals of pain management are for you to be comfortable    </a:t>
            </a:r>
          </a:p>
          <a:p>
            <a:pPr marL="0" indent="0">
              <a:buNone/>
            </a:pPr>
            <a:r>
              <a:rPr lang="en-US" dirty="0"/>
              <a:t>      enough to 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Be able to get up and walk in the halls 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Cough and deep breath using your incentive spirometer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2E6251-395D-405A-BCAE-0CE8E12C4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and Comfort Options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7FDDD-5F50-49D5-A2C2-D854EA9C7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88775-02AB-4084-8B4A-9ED57371C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4000A564-7FAF-9D1F-B198-A9889E198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134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66"/>
    </mc:Choice>
    <mc:Fallback>
      <p:transition spd="slow" advTm="5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5260E1-B5CB-498E-B643-D64AE859B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0496" y="999056"/>
            <a:ext cx="4038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When you wake up from surgery you may have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6B32F-725A-4690-9D68-6530A3BB5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©2022 Trinity Health,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C37B42-D9D8-460B-A2CA-3A82864D6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9F9553-C816-6842-8939-EE75ECF7EB2B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B4EAFC-FB13-4005-9FAF-5111E667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</p:spPr>
        <p:txBody>
          <a:bodyPr anchor="ctr">
            <a:normAutofit/>
          </a:bodyPr>
          <a:lstStyle/>
          <a:p>
            <a:r>
              <a:rPr lang="en-US" dirty="0"/>
              <a:t>Recovery Room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AD68A-758B-354C-E173-5FFA8120C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096" y="1060032"/>
            <a:ext cx="4039164" cy="2495898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5894BF3-863B-C50B-0173-1C8D6134C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738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10"/>
    </mc:Choice>
    <mc:Fallback>
      <p:transition spd="slow" advTm="34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BA608F-1059-42D3-8C95-06304A5D0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Goals While in the Hospital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A4131-A833-43FB-8595-CEB44ACFD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998EB-D839-447C-80B4-4AC361A03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2862FF0-95C9-4CF4-882B-A6CB371716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251727" y="1182541"/>
            <a:ext cx="3772426" cy="2353003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6AC8427A-A1DB-48D2-8761-5479924FF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349" y="1085642"/>
            <a:ext cx="3839111" cy="2972215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6066CCE-EE0C-AB93-D26F-514FBF3A2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588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52"/>
    </mc:Choice>
    <mc:Fallback>
      <p:transition spd="slow" advTm="5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At your pre-admission appointment you will receive printed instructions about your medications 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If you do not have a PAT appointment you will receive a phone call 5-7 days before your surgery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You will receive a phone call the day before your surgery between 1 pm and 6 pm to tell you your surgery time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Should you become ill before your surgery please call your surgeons office 734-712-8150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Surgery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2B561014-E5AA-EFEC-C833-E3BD09E45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45"/>
    </mc:Choice>
    <mc:Fallback xmlns="">
      <p:transition spd="slow" advTm="5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65920F-5832-465A-AD52-8D27A306F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Goals While in the Hospital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C82ED2-1E93-4BF0-994A-3F286137A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83066-5C1E-4A96-80EC-77DC90D46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E404FD0-84FD-4141-8D9D-E4D1F0AA39E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2506382" y="894338"/>
            <a:ext cx="4010585" cy="3937990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B1F1362F-1FEB-D8B3-32A3-CA06F76C3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827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92"/>
    </mc:Choice>
    <mc:Fallback>
      <p:transition spd="slow" advTm="21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9E9A8D-F9D5-46B2-A24E-074E880F11B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/>
              <a:t>  Bowel Function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Eating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Passing Gas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Wound Care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Incisions need to be washed two times a day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1C22FF-FC98-4DF6-BDF5-BDD7DD1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 After Surgery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16348-1DBD-4FB1-9C12-6918231D5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32622-9F8D-4655-BE7F-58F702362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58F92565-780D-85FD-A7B8-833247CED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685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06"/>
    </mc:Choice>
    <mc:Fallback>
      <p:transition spd="slow" advTm="3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2CCE84-32BB-4C76-8F21-EDBB6227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Discharge Goals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7F6780-D46C-45E1-B8DF-FF8923297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2215F-DBBB-40F4-A0D5-8A329CBE8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A4F3563-5643-9E5E-FFB3-1E98243870B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2646301" y="1421658"/>
            <a:ext cx="4022084" cy="2569665"/>
          </a:xfr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3971593-7641-835F-5860-9FF34F0F8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12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46"/>
    </mc:Choice>
    <mc:Fallback>
      <p:transition spd="slow" advTm="24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A8D5BC-E2A7-46E4-B1A3-A2BF4E9D849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Activity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Wound Care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Soft Diet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395D-837D-4A04-96AF-35FFB6699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Discharge Instructions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74A23-008A-4B8E-A007-3DC5FCBA5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2072A-B9E8-4025-892C-D5D29EDA1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0920C4CF-F570-72FA-83BE-41D81D48C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266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94"/>
    </mc:Choice>
    <mc:Fallback>
      <p:transition spd="slow" advTm="87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E03FA-B85B-45EA-A86E-A228A12B7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Home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18669-BEA6-4CE9-A0D2-879FE509F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DE508-541B-4980-8F77-F8E690523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52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8BCFE0-57F0-43F3-B272-22C2AA18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your intake and output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DCB1F-9C02-4AAA-8A9E-E94EFA1CF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C065F-4DE1-4356-B746-D6D7082ED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255C42-D3CF-49DB-B650-D566FD4C810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393700" y="1044899"/>
            <a:ext cx="8235950" cy="3509314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7A564C1-C3BB-7C60-8839-3654F8DD0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647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60"/>
    </mc:Choice>
    <mc:Fallback>
      <p:transition spd="slow" advTm="2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C74169-D554-5DFC-4566-3683EDFD701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Driving</a:t>
            </a:r>
          </a:p>
          <a:p>
            <a:r>
              <a:rPr lang="en-US" dirty="0"/>
              <a:t>Medication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52BDEA-D5DF-C9EF-05E7-0E4A4ED4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at Home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CBF02-71F8-E465-2E99-7FE42F8DA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EED87-0461-CFF2-DF16-68487DE29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8E0A5A5-814F-6EDC-5141-273A25EFF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838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6"/>
    </mc:Choice>
    <mc:Fallback>
      <p:transition spd="slow" advTm="4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F0DC1E-2462-486E-A588-D417F0BA7A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You will have an appointment in with a nurse practitioner in your surgeon's office around 7 days after discharge</a:t>
            </a:r>
          </a:p>
          <a:p>
            <a:r>
              <a:rPr lang="en-US" dirty="0"/>
              <a:t>You will have a follow-up phone call around 30 days post-op</a:t>
            </a:r>
          </a:p>
          <a:p>
            <a:r>
              <a:rPr lang="en-US" dirty="0"/>
              <a:t>If you are having problems or concerns call your surgeon’s office at 734-712-8150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8C9917-BDA5-4F8E-AA38-5DD64DF9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 care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95567-3A88-4351-B752-0B624C38D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50DF2-A15E-4986-A86C-5D9E407BD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45F9C05-1B23-0EA9-3802-715171FF0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590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62"/>
    </mc:Choice>
    <mc:Fallback>
      <p:transition spd="slow" advTm="2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8AC6C1-4EBF-354C-3E8A-E159EE10B54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i="1" u="none" strike="noStrike" baseline="0" dirty="0">
                <a:solidFill>
                  <a:srgbClr val="434143"/>
                </a:solidFill>
                <a:latin typeface="ITC Avant Garde Std Bk"/>
              </a:rPr>
              <a:t>Contact your surgeon at 734-712-8150 for any of the following symptoms: </a:t>
            </a:r>
            <a:endParaRPr lang="en-US" sz="1800" i="0" u="none" strike="noStrike" baseline="0" dirty="0">
              <a:solidFill>
                <a:srgbClr val="434143"/>
              </a:solidFill>
              <a:latin typeface="ITC Avant Garde Std Bk"/>
            </a:endParaRPr>
          </a:p>
          <a:p>
            <a:pPr marL="0" indent="0">
              <a:buNone/>
            </a:pPr>
            <a:r>
              <a:rPr lang="en-US" sz="180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i="0" u="none" strike="noStrike" baseline="0" dirty="0">
                <a:solidFill>
                  <a:srgbClr val="434143"/>
                </a:solidFill>
                <a:latin typeface="ITC Avant Garde Std Md"/>
              </a:rPr>
              <a:t>Temperature over 101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ITC Avant Garde Std Bk"/>
              </a:rPr>
              <a:t>.</a:t>
            </a:r>
            <a:r>
              <a:rPr lang="en-US" sz="1800" i="0" u="none" strike="noStrike" baseline="0" dirty="0">
                <a:solidFill>
                  <a:srgbClr val="434143"/>
                </a:solidFill>
                <a:latin typeface="ITC Avant Garde Std Md"/>
              </a:rPr>
              <a:t>5ºF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Abdomen is bloated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No bowel movement within four days after discharge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Bowel movements stop abruptly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Separation of wound edges, thick green or yellow drainage from the wound or increasing 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	redness swelling, warmth or pain of the incision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Severe nausea or vomiting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Increased abdominal pain that is not relieved by pain medication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Shortness of breath or chest pain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Swelling in your legs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Any other new symptoms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E14F50-3B58-72F1-0A41-BF7D0DC8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should I </a:t>
            </a:r>
            <a:r>
              <a:rPr lang="en-US"/>
              <a:t>call my </a:t>
            </a:r>
            <a:r>
              <a:rPr lang="en-US" dirty="0"/>
              <a:t>surgeon?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D46EE4-0E55-C4BC-6873-2173220A4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2B829-2880-F413-EB15-354312C5F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1BF52EF-7556-B4F8-53F0-47B1FF1FD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359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7"/>
    </mc:Choice>
    <mc:Fallback>
      <p:transition spd="slow" advTm="31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4509FD-93B1-4E11-84D9-F1B948A2C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3C482-49B3-4783-A962-5561B7DF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EDCB1-372E-4462-A91A-D0A1F6AFC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4EDA89-58FE-47AE-9596-7C12E3AB734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If you have any questions about anything you have heard today, or have any concerns please do not hesitate to contact 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Megan - Nurse Navigator 734-712-8438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You can leave a message and I will return your call as soon as possible</a:t>
            </a:r>
          </a:p>
          <a:p>
            <a:pPr algn="ctr"/>
            <a:endParaRPr lang="en-US" dirty="0"/>
          </a:p>
          <a:p>
            <a:pPr algn="ctr"/>
            <a:r>
              <a:rPr lang="en-US" b="1"/>
              <a:t>If you have urgent questions please call your surgeons office 734-712-8150 </a:t>
            </a:r>
          </a:p>
          <a:p>
            <a:endParaRPr lang="en-US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21CF133-63D1-77F3-5026-CA75E2981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62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27"/>
    </mc:Choice>
    <mc:Fallback>
      <p:transition spd="slow" advTm="24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CC6EEA-5865-4432-968C-C869FD92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Twistle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30037-5385-41EA-9372-509AED4F4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FC33D-7D37-4BD1-B495-3AB550910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D1C6ED-3C59-4983-B732-93C432C2AB5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42" y="1248123"/>
            <a:ext cx="3554023" cy="3554023"/>
          </a:xfr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45A7EF5-C1A8-82DC-3F25-E8631FB42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5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9"/>
    </mc:Choice>
    <mc:Fallback xmlns="">
      <p:transition spd="slow" advTm="16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39A88E-4474-43F2-8C60-69DBD035EDC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A safe/secure app for your smart phone or tablet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Your healthcare team will send you reminders, education, messages and health surveys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You will be sent an invitation on your smart phone to participate, you can then download the app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Messages start 12 days before surgery and continue for 30 days after you get home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Twistle is not for use in an emergency or urgent situation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9BE2B4-7063-40FC-A057-AE2DD647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Twistle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F661A-5D4C-44B9-AE7A-4FA4B878A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96422-77B1-41D2-815A-B1D998CC3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1FB5A53-9238-7BC1-5945-457F87E64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614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13"/>
    </mc:Choice>
    <mc:Fallback xmlns="">
      <p:transition spd="slow" advTm="18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BFE16D-3F45-45F7-9F1A-22F56E1A030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To sign up for Twistle please contact:</a:t>
            </a:r>
          </a:p>
          <a:p>
            <a:endParaRPr lang="en-US" dirty="0"/>
          </a:p>
          <a:p>
            <a:r>
              <a:rPr lang="en-US" dirty="0"/>
              <a:t>Amanda Rothman, ERP assistant -  734-712-2497</a:t>
            </a:r>
          </a:p>
          <a:p>
            <a:pPr marL="0" indent="0" algn="ctr">
              <a:buNone/>
            </a:pPr>
            <a:r>
              <a:rPr lang="en-US" dirty="0"/>
              <a:t>Or</a:t>
            </a:r>
          </a:p>
          <a:p>
            <a:r>
              <a:rPr lang="en-US" dirty="0"/>
              <a:t>Megan Ronayne, Nurse Navigator – 734-712-8438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7C8FEA-0BE0-4EC4-8319-D4EC9AE62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Twistle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B7296A-6EF0-4123-A792-753558255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F622C-7553-48CD-A7A4-721CC61B6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908B58E-6864-78FC-B4FA-10EBD0ECE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614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5"/>
    </mc:Choice>
    <mc:Fallback xmlns="">
      <p:transition spd="slow" advTm="11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3D577C-18D7-4893-B6E2-5797B4F1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downloading Twistle App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CE4EB-538F-4334-825E-C9121C1E1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6E532-AA51-4A5C-BA79-47298F6DF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F86D62-A225-46DE-A3A2-BCFCD3F12FA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104947" y="998538"/>
            <a:ext cx="4813455" cy="36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96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FF1AFC-6811-4FE6-959E-5363B0C07A9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3 Bottles of Ensure Pre-Surgery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8 oz jar of </a:t>
            </a:r>
            <a:r>
              <a:rPr lang="en-US" dirty="0" err="1"/>
              <a:t>Miralax</a:t>
            </a:r>
            <a:endParaRPr lang="en-US" dirty="0"/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4 Dulcolax tablets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64 oz. Gatorade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Stop at your pharmacy for prescribed medications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789398-4746-4896-AF99-B5F8CA7C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Shopping List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BE2CD-5782-4BFF-BBE6-3738AC8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BA134-58FC-4C20-81B3-B69D4C8A3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5FE96E6-C386-9B3E-5158-DCB8CE58C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80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28"/>
    </mc:Choice>
    <mc:Fallback xmlns="">
      <p:transition spd="slow" advTm="5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7B8737-0479-49EF-94ED-197FE48C5DC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Ensure Pre-Surgery clear nutrition drink is a carbohydrate rich beverage with added supplements.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Use of Ensure Pre-Surgery Improves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Comfort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Hydration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Hunger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Thirst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376032-5EE1-4098-BA07-DBC998A21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Ensure Pre-Surgery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FC4EBF-3B13-4EC1-A6C6-DD6DD8CBA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46340-95CB-4ACC-B310-A691F8B8C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DDCFE-7783-4805-BCB3-EC7EAC3ACBD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62269" y="2022359"/>
            <a:ext cx="2440867" cy="2461397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17503E8-A8BA-F8B0-D6B1-960CE1717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041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51"/>
    </mc:Choice>
    <mc:Fallback>
      <p:transition spd="slow" advTm="17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C933E2-B537-4D24-BABB-E854E67BDBA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Ensure Pre-Surgery is available for purchase at the pharmacy in the Reichert </a:t>
            </a:r>
            <a:r>
              <a:rPr lang="en-US"/>
              <a:t>Medical Center or </a:t>
            </a:r>
            <a:r>
              <a:rPr lang="en-US" dirty="0"/>
              <a:t>Joe’s Java at the Main Hospital  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You will need to purchase 3 bottles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You need to ask for the Ensure Pre-Surgery at the pharmacy counter in the Reichert Building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This is not for use by Type 1 diabetic patients or anyone on insulin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1568F9-2F1C-4D5E-820A-F6373ED4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Ensure Pre-Surgery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04826-CFEE-4909-ACC8-DFD7D9A2C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7DF33-188B-46C0-8A11-D89FE27C6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FB5FAD06-CAB3-DDC0-DAF0-808DA0AFB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969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33"/>
    </mc:Choice>
    <mc:Fallback>
      <p:transition spd="slow" advTm="2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in Content Slide Layout">
  <a:themeElements>
    <a:clrScheme name="Trinity Health">
      <a:dk1>
        <a:srgbClr val="000000"/>
      </a:dk1>
      <a:lt1>
        <a:sysClr val="window" lastClr="FFFFFF"/>
      </a:lt1>
      <a:dk2>
        <a:srgbClr val="6E2585"/>
      </a:dk2>
      <a:lt2>
        <a:srgbClr val="4D4F53"/>
      </a:lt2>
      <a:accent1>
        <a:srgbClr val="6E2585"/>
      </a:accent1>
      <a:accent2>
        <a:srgbClr val="007DBA"/>
      </a:accent2>
      <a:accent3>
        <a:srgbClr val="00BFB3"/>
      </a:accent3>
      <a:accent4>
        <a:srgbClr val="4C9D2F"/>
      </a:accent4>
      <a:accent5>
        <a:srgbClr val="DC8633"/>
      </a:accent5>
      <a:accent6>
        <a:srgbClr val="AD3963"/>
      </a:accent6>
      <a:hlink>
        <a:srgbClr val="6E2585"/>
      </a:hlink>
      <a:folHlink>
        <a:srgbClr val="808080"/>
      </a:folHlink>
    </a:clrScheme>
    <a:fontScheme name="Trinity Health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noFill/>
        </a:ln>
        <a:effectLst/>
      </a:spPr>
      <a:bodyPr rtlCol="0" anchor="ctr"/>
      <a:lstStyle>
        <a:defPPr algn="ctr">
          <a:defRPr>
            <a:effectLst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ts val="2100"/>
          </a:lnSpc>
          <a:spcAft>
            <a:spcPts val="600"/>
          </a:spcAft>
          <a:defRPr sz="1600" dirty="0" smtClean="0">
            <a:solidFill>
              <a:srgbClr val="443D3E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7B91146459AF40A1B4E64E283CD23B" ma:contentTypeVersion="2" ma:contentTypeDescription="Create a new document." ma:contentTypeScope="" ma:versionID="c9d3c83a75cbe0b3153ba50c243ee107">
  <xsd:schema xmlns:xsd="http://www.w3.org/2001/XMLSchema" xmlns:xs="http://www.w3.org/2001/XMLSchema" xmlns:p="http://schemas.microsoft.com/office/2006/metadata/properties" xmlns:ns2="268ca577-9b2b-4051-9b90-c0cbf313c420" targetNamespace="http://schemas.microsoft.com/office/2006/metadata/properties" ma:root="true" ma:fieldsID="7a4bc3baa1297feef76caa7193b568f1" ns2:_="">
    <xsd:import namespace="268ca577-9b2b-4051-9b90-c0cbf313c4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ca577-9b2b-4051-9b90-c0cbf313c4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8DC7AE-9A15-4165-B985-657E2F658E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ca577-9b2b-4051-9b90-c0cbf313c4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89451C-B86D-43F5-AA06-34D722258368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4b91531d-a4f7-47e3-8687-1e7e838a3343"/>
  </ds:schemaRefs>
</ds:datastoreItem>
</file>

<file path=customXml/itemProps3.xml><?xml version="1.0" encoding="utf-8"?>
<ds:datastoreItem xmlns:ds="http://schemas.openxmlformats.org/officeDocument/2006/customXml" ds:itemID="{AC88FC6E-F497-4A21-9773-B9F3D9265D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TrinityHealth_PPTtemplate.potx</Template>
  <TotalTime>12388</TotalTime>
  <Words>975</Words>
  <Application>Microsoft Office PowerPoint</Application>
  <PresentationFormat>On-screen Show (16:9)</PresentationFormat>
  <Paragraphs>169</Paragraphs>
  <Slides>29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ITC Avant Garde Std Bk</vt:lpstr>
      <vt:lpstr>ITC Avant Garde Std Md</vt:lpstr>
      <vt:lpstr>Wingdings 2</vt:lpstr>
      <vt:lpstr>Main Content Slide Layout</vt:lpstr>
      <vt:lpstr>Colon and Rectal Surgery Enhanced Recovery</vt:lpstr>
      <vt:lpstr>Before Surgery</vt:lpstr>
      <vt:lpstr>Twistle</vt:lpstr>
      <vt:lpstr>Twistle</vt:lpstr>
      <vt:lpstr>Twistle</vt:lpstr>
      <vt:lpstr>Instructions for downloading Twistle App</vt:lpstr>
      <vt:lpstr>Shopping List</vt:lpstr>
      <vt:lpstr>Ensure Pre-Surgery</vt:lpstr>
      <vt:lpstr>Ensure Pre-Surgery</vt:lpstr>
      <vt:lpstr>Timeline for Prep Before Surgery</vt:lpstr>
      <vt:lpstr>Timeline continued</vt:lpstr>
      <vt:lpstr>Skin Preparation Before Surgery</vt:lpstr>
      <vt:lpstr>Things you can do before surgery</vt:lpstr>
      <vt:lpstr>Hospital Stay</vt:lpstr>
      <vt:lpstr>Surgery Day</vt:lpstr>
      <vt:lpstr>What to Bring with You</vt:lpstr>
      <vt:lpstr>Pain and Comfort Options</vt:lpstr>
      <vt:lpstr>Recovery Room</vt:lpstr>
      <vt:lpstr>Daily Goals While in the Hospital</vt:lpstr>
      <vt:lpstr>Daily Goals While in the Hospital</vt:lpstr>
      <vt:lpstr>What to Expect After Surgery</vt:lpstr>
      <vt:lpstr>Discharge Goals</vt:lpstr>
      <vt:lpstr>Discharge Instructions</vt:lpstr>
      <vt:lpstr>At Home</vt:lpstr>
      <vt:lpstr>Tracking your intake and output</vt:lpstr>
      <vt:lpstr>Recovering at Home</vt:lpstr>
      <vt:lpstr>Follow-up care</vt:lpstr>
      <vt:lpstr>When should I call my surgeon?</vt:lpstr>
      <vt:lpstr>Questions?</vt:lpstr>
    </vt:vector>
  </TitlesOfParts>
  <Company>Trinity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Document Title</dc:title>
  <dc:creator>Michael Cottone</dc:creator>
  <cp:lastModifiedBy>Megan Ronayne</cp:lastModifiedBy>
  <cp:revision>199</cp:revision>
  <cp:lastPrinted>2015-03-20T16:41:08Z</cp:lastPrinted>
  <dcterms:created xsi:type="dcterms:W3CDTF">2015-06-01T18:54:58Z</dcterms:created>
  <dcterms:modified xsi:type="dcterms:W3CDTF">2024-10-21T19:18:00Z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0x010100DF7B91146459AF40A1B4E64E283CD23B</vt:lpwstr>
  </property>
  <property fmtid="{D5CDD505-2E9C-101B-9397-08002B2CF9AE}" pid="3" name="_dlc_DocIdItemGuid">
    <vt:lpwstr>13334aa1-c854-4350-9b84-cf13f57fa411</vt:lpwstr>
  </property>
</Properties>
</file>